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3.xml" ContentType="application/vnd.openxmlformats-officedocument.presentationml.notes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Lst>
  <p:sldSz type="screen16x9" cy="5143500" cx="9144000"/>
  <p:notesSz cx="6858000" cy="9144000"/>
  <p:embeddedFontLst>
    <p:embeddedFont>
      <p:font typeface="Public Sans" charset="0"/>
      <p:regular r:id="rId13"/>
      <p:bold r:id="rId14"/>
      <p:italic r:id="rId15"/>
      <p:boldItalic r:id="rId16"/>
    </p:embeddedFont>
    <p:embeddedFont>
      <p:font typeface="Noto Sans Symbols" charset="0"/>
      <p:regular r:id="rId17"/>
      <p:bold r:id="rId18"/>
      <p:italic r:id="rId19"/>
      <p:boldItalic r:id="rId20"/>
    </p:embeddedFont>
    <p:embeddedFont>
      <p:font typeface="EB Garamond" charset="0"/>
      <p:regular r:id="rId21"/>
      <p:bold r:id="rId22"/>
      <p:italic r:id="rId23"/>
      <p:boldItalic r:id="rId24"/>
    </p:embeddedFont>
    <p:embeddedFont>
      <p:font typeface="EB Garamond Medium" charset="0"/>
      <p:regular r:id="rId25"/>
      <p:bold r:id="rId26"/>
      <p:italic r:id="rId27"/>
      <p:boldItalic r:id="rId28"/>
    </p:embeddedFont>
    <p:embeddedFont>
      <p:font typeface="EB Garamond SemiBold" charset="0"/>
      <p:regular r:id="rId29"/>
      <p:bold r:id="rId30"/>
      <p:italic r:id="rId31"/>
      <p:boldItalic r:id="rId32"/>
    </p:embeddedFont>
    <p:embeddedFont>
      <p:font typeface="Calibri" pitchFamily="34" charset="0"/>
      <p:regular r:id="rId33"/>
      <p:bold r:id="rId34"/>
      <p:italic r:id="rId35"/>
      <p:boldItalic r:id="rId36"/>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0">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 Id="rId21" Type="http://schemas.openxmlformats.org/officeDocument/2006/relationships/font" Target="fonts/font9.fntdata"/><Relationship Id="rId22" Type="http://schemas.openxmlformats.org/officeDocument/2006/relationships/font" Target="fonts/font10.fntdata"/><Relationship Id="rId23" Type="http://schemas.openxmlformats.org/officeDocument/2006/relationships/font" Target="fonts/font11.fntdata"/><Relationship Id="rId24" Type="http://schemas.openxmlformats.org/officeDocument/2006/relationships/font" Target="fonts/font12.fntdata"/><Relationship Id="rId25" Type="http://schemas.openxmlformats.org/officeDocument/2006/relationships/font" Target="fonts/font13.fntdata"/><Relationship Id="rId26" Type="http://schemas.openxmlformats.org/officeDocument/2006/relationships/font" Target="fonts/font14.fntdata"/><Relationship Id="rId27" Type="http://schemas.openxmlformats.org/officeDocument/2006/relationships/font" Target="fonts/font15.fntdata"/><Relationship Id="rId28" Type="http://schemas.openxmlformats.org/officeDocument/2006/relationships/font" Target="fonts/font16.fntdata"/><Relationship Id="rId29" Type="http://schemas.openxmlformats.org/officeDocument/2006/relationships/font" Target="fonts/font17.fntdata"/><Relationship Id="rId30" Type="http://schemas.openxmlformats.org/officeDocument/2006/relationships/font" Target="fonts/font18.fntdata"/><Relationship Id="rId31" Type="http://schemas.openxmlformats.org/officeDocument/2006/relationships/font" Target="fonts/font19.fntdata"/><Relationship Id="rId32" Type="http://schemas.openxmlformats.org/officeDocument/2006/relationships/font" Target="fonts/font20.fntdata"/><Relationship Id="rId33" Type="http://schemas.openxmlformats.org/officeDocument/2006/relationships/font" Target="fonts/font21.fntdata"/><Relationship Id="rId34" Type="http://schemas.openxmlformats.org/officeDocument/2006/relationships/font" Target="fonts/font22.fntdata"/><Relationship Id="rId35" Type="http://schemas.openxmlformats.org/officeDocument/2006/relationships/font" Target="fonts/font23.fntdata"/><Relationship Id="rId36" Type="http://schemas.openxmlformats.org/officeDocument/2006/relationships/font" Target="fonts/font24.fntdata"/><Relationship Id="rId37" Type="http://schemas.openxmlformats.org/officeDocument/2006/relationships/tableStyles" Target="tableStyle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88" name="Shape 2"/>
        <p:cNvGrpSpPr/>
        <p:nvPr/>
      </p:nvGrpSpPr>
      <p:grpSpPr>
        <a:xfrm>
          <a:off x="0" y="0"/>
          <a:ext cx="0" cy="0"/>
          <a:chOff x="0" y="0"/>
          <a:chExt cx="0" cy="0"/>
        </a:xfrm>
      </p:grpSpPr>
      <p:sp>
        <p:nvSpPr>
          <p:cNvPr id="1049800"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1"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80"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43"/>
        <p:cNvGrpSpPr/>
        <p:nvPr/>
      </p:nvGrpSpPr>
      <p:grpSpPr>
        <a:xfrm>
          <a:off x="0" y="0"/>
          <a:ext cx="0" cy="0"/>
          <a:chOff x="0" y="0"/>
          <a:chExt cx="0" cy="0"/>
        </a:xfrm>
      </p:grpSpPr>
      <p:sp>
        <p:nvSpPr>
          <p:cNvPr id="1048596" name="Google Shape;1844;g2139dc51b5f_0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597" name="Google Shape;1845;g2139dc51b5f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861"/>
        <p:cNvGrpSpPr/>
        <p:nvPr/>
      </p:nvGrpSpPr>
      <p:grpSpPr>
        <a:xfrm>
          <a:off x="0" y="0"/>
          <a:ext cx="0" cy="0"/>
          <a:chOff x="0" y="0"/>
          <a:chExt cx="0" cy="0"/>
        </a:xfrm>
      </p:grpSpPr>
      <p:sp>
        <p:nvSpPr>
          <p:cNvPr id="1048652" name="Google Shape;1862;g2139dc51b5f_0_1833: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3" name="Google Shape;1863;g2139dc51b5f_0_183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875"/>
        <p:cNvGrpSpPr/>
        <p:nvPr/>
      </p:nvGrpSpPr>
      <p:grpSpPr>
        <a:xfrm>
          <a:off x="0" y="0"/>
          <a:ext cx="0" cy="0"/>
          <a:chOff x="0" y="0"/>
          <a:chExt cx="0" cy="0"/>
        </a:xfrm>
      </p:grpSpPr>
      <p:sp>
        <p:nvSpPr>
          <p:cNvPr id="1048660" name="Google Shape;1876;p21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61" name="Google Shape;1877;p212: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881"/>
        <p:cNvGrpSpPr/>
        <p:nvPr/>
      </p:nvGrpSpPr>
      <p:grpSpPr>
        <a:xfrm>
          <a:off x="0" y="0"/>
          <a:ext cx="0" cy="0"/>
          <a:chOff x="0" y="0"/>
          <a:chExt cx="0" cy="0"/>
        </a:xfrm>
      </p:grpSpPr>
      <p:sp>
        <p:nvSpPr>
          <p:cNvPr id="1048662" name="Google Shape;1882;p21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63"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29"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42" name="Shape 69"/>
        <p:cNvGrpSpPr/>
        <p:nvPr/>
      </p:nvGrpSpPr>
      <p:grpSpPr>
        <a:xfrm>
          <a:off x="0" y="0"/>
          <a:ext cx="0" cy="0"/>
          <a:chOff x="0" y="0"/>
          <a:chExt cx="0" cy="0"/>
        </a:xfrm>
      </p:grpSpPr>
      <p:pic>
        <p:nvPicPr>
          <p:cNvPr id="2097158" name="Google Shape;70;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598" name="Google Shape;71;p222"/>
          <p:cNvSpPr>
            <a:spLocks noGrp="1"/>
          </p:cNvSpPr>
          <p:nvPr>
            <p:ph type="pic" idx="2"/>
          </p:nvPr>
        </p:nvSpPr>
        <p:spPr>
          <a:xfrm>
            <a:off x="4983850" y="776920"/>
            <a:ext cx="4160150" cy="4050508"/>
          </a:xfrm>
          <a:prstGeom prst="rect"/>
          <a:noFill/>
          <a:ln>
            <a:noFill/>
          </a:ln>
        </p:spPr>
      </p:sp>
      <p:sp>
        <p:nvSpPr>
          <p:cNvPr id="1048599" name="Google Shape;72;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0" name="Google Shape;73;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1" name="Google Shape;74;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39" name="Shape 1687"/>
        <p:cNvGrpSpPr/>
        <p:nvPr/>
      </p:nvGrpSpPr>
      <p:grpSpPr>
        <a:xfrm>
          <a:off x="0" y="0"/>
          <a:ext cx="0" cy="0"/>
          <a:chOff x="0" y="0"/>
          <a:chExt cx="0" cy="0"/>
        </a:xfrm>
      </p:grpSpPr>
      <p:sp>
        <p:nvSpPr>
          <p:cNvPr id="1048931"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10"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40" name="Google Shape;1690;p313"/>
          <p:cNvGrpSpPr/>
          <p:nvPr/>
        </p:nvGrpSpPr>
        <p:grpSpPr>
          <a:xfrm>
            <a:off x="3907491" y="3547977"/>
            <a:ext cx="1329018" cy="71718"/>
            <a:chOff x="3907491" y="3547977"/>
            <a:chExt cx="1329018" cy="71718"/>
          </a:xfrm>
        </p:grpSpPr>
        <p:sp>
          <p:nvSpPr>
            <p:cNvPr id="1048932"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3"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4"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5"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6"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7"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8"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39"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0"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1"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42"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6" name="Shape 1702"/>
        <p:cNvGrpSpPr/>
        <p:nvPr/>
      </p:nvGrpSpPr>
      <p:grpSpPr>
        <a:xfrm>
          <a:off x="0" y="0"/>
          <a:ext cx="0" cy="0"/>
          <a:chOff x="0" y="0"/>
          <a:chExt cx="0" cy="0"/>
        </a:xfrm>
      </p:grpSpPr>
      <p:sp>
        <p:nvSpPr>
          <p:cNvPr id="1049444"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0"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7" name="Google Shape;1705;p314"/>
          <p:cNvGrpSpPr/>
          <p:nvPr/>
        </p:nvGrpSpPr>
        <p:grpSpPr>
          <a:xfrm>
            <a:off x="3907491" y="3547977"/>
            <a:ext cx="1329018" cy="71718"/>
            <a:chOff x="3837640" y="2865532"/>
            <a:chExt cx="1329018" cy="71718"/>
          </a:xfrm>
        </p:grpSpPr>
        <p:sp>
          <p:nvSpPr>
            <p:cNvPr id="1049445"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6"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7"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8"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9"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0"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1"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2"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3"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4"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55"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202" name="Shape 1717"/>
        <p:cNvGrpSpPr/>
        <p:nvPr/>
      </p:nvGrpSpPr>
      <p:grpSpPr>
        <a:xfrm>
          <a:off x="0" y="0"/>
          <a:ext cx="0" cy="0"/>
          <a:chOff x="0" y="0"/>
          <a:chExt cx="0" cy="0"/>
        </a:xfrm>
      </p:grpSpPr>
      <p:pic>
        <p:nvPicPr>
          <p:cNvPr id="2097184"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5"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86"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94"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95"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96"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7"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2" name="Shape 1725"/>
        <p:cNvGrpSpPr/>
        <p:nvPr/>
      </p:nvGrpSpPr>
      <p:grpSpPr>
        <a:xfrm>
          <a:off x="0" y="0"/>
          <a:ext cx="0" cy="0"/>
          <a:chOff x="0" y="0"/>
          <a:chExt cx="0" cy="0"/>
        </a:xfrm>
      </p:grpSpPr>
      <p:pic>
        <p:nvPicPr>
          <p:cNvPr id="2097252"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3"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53" name="Google Shape;1728;p316"/>
          <p:cNvGrpSpPr/>
          <p:nvPr/>
        </p:nvGrpSpPr>
        <p:grpSpPr>
          <a:xfrm>
            <a:off x="-900" y="1034935"/>
            <a:ext cx="9146700" cy="1842077"/>
            <a:chOff x="-900" y="1034935"/>
            <a:chExt cx="9146700" cy="1842077"/>
          </a:xfrm>
        </p:grpSpPr>
        <p:sp>
          <p:nvSpPr>
            <p:cNvPr id="1049364"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11"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4"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65"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5" name="Shape 1733"/>
        <p:cNvGrpSpPr/>
        <p:nvPr/>
      </p:nvGrpSpPr>
      <p:grpSpPr>
        <a:xfrm>
          <a:off x="0" y="0"/>
          <a:ext cx="0" cy="0"/>
          <a:chOff x="0" y="0"/>
          <a:chExt cx="0" cy="0"/>
        </a:xfrm>
      </p:grpSpPr>
      <p:pic>
        <p:nvPicPr>
          <p:cNvPr id="2097169"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0"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82"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71"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83"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47" name="Shape 1740"/>
        <p:cNvGrpSpPr/>
        <p:nvPr/>
      </p:nvGrpSpPr>
      <p:grpSpPr>
        <a:xfrm>
          <a:off x="0" y="0"/>
          <a:ext cx="0" cy="0"/>
          <a:chOff x="0" y="0"/>
          <a:chExt cx="0" cy="0"/>
        </a:xfrm>
      </p:grpSpPr>
      <p:pic>
        <p:nvPicPr>
          <p:cNvPr id="2097248"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49"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8" name="Google Shape;1743;p318"/>
          <p:cNvGrpSpPr/>
          <p:nvPr/>
        </p:nvGrpSpPr>
        <p:grpSpPr>
          <a:xfrm>
            <a:off x="-900" y="1034935"/>
            <a:ext cx="9146700" cy="1842077"/>
            <a:chOff x="-900" y="1034935"/>
            <a:chExt cx="9146700" cy="1842077"/>
          </a:xfrm>
        </p:grpSpPr>
        <p:sp>
          <p:nvSpPr>
            <p:cNvPr id="1049349"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10"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0"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50"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200" name="Shape 1748"/>
        <p:cNvGrpSpPr/>
        <p:nvPr/>
      </p:nvGrpSpPr>
      <p:grpSpPr>
        <a:xfrm>
          <a:off x="0" y="0"/>
          <a:ext cx="0" cy="0"/>
          <a:chOff x="0" y="0"/>
          <a:chExt cx="0" cy="0"/>
        </a:xfrm>
      </p:grpSpPr>
      <p:pic>
        <p:nvPicPr>
          <p:cNvPr id="2097180"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1"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50"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73"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2"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74"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5" name="Shape 1755"/>
        <p:cNvGrpSpPr/>
        <p:nvPr/>
      </p:nvGrpSpPr>
      <p:grpSpPr>
        <a:xfrm>
          <a:off x="0" y="0"/>
          <a:ext cx="0" cy="0"/>
          <a:chOff x="0" y="0"/>
          <a:chExt cx="0" cy="0"/>
        </a:xfrm>
      </p:grpSpPr>
      <p:pic>
        <p:nvPicPr>
          <p:cNvPr id="2097266"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67"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68"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69"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43"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37" name="Shape 1761"/>
        <p:cNvGrpSpPr/>
        <p:nvPr/>
      </p:nvGrpSpPr>
      <p:grpSpPr>
        <a:xfrm>
          <a:off x="0" y="0"/>
          <a:ext cx="0" cy="0"/>
          <a:chOff x="0" y="0"/>
          <a:chExt cx="0" cy="0"/>
        </a:xfrm>
      </p:grpSpPr>
      <p:grpSp>
        <p:nvGrpSpPr>
          <p:cNvPr id="238" name="Google Shape;1762;p321"/>
          <p:cNvGrpSpPr/>
          <p:nvPr/>
        </p:nvGrpSpPr>
        <p:grpSpPr>
          <a:xfrm>
            <a:off x="444" y="0"/>
            <a:ext cx="9143556" cy="5143500"/>
            <a:chOff x="444" y="317809"/>
            <a:chExt cx="9143556" cy="5143500"/>
          </a:xfrm>
        </p:grpSpPr>
        <p:pic>
          <p:nvPicPr>
            <p:cNvPr id="2097206"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7"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8"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9"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29"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30"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42" name="Shape 1769"/>
        <p:cNvGrpSpPr/>
        <p:nvPr/>
      </p:nvGrpSpPr>
      <p:grpSpPr>
        <a:xfrm>
          <a:off x="0" y="0"/>
          <a:ext cx="0" cy="0"/>
          <a:chOff x="0" y="0"/>
          <a:chExt cx="0" cy="0"/>
        </a:xfrm>
      </p:grpSpPr>
      <p:pic>
        <p:nvPicPr>
          <p:cNvPr id="2097212"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48"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49"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0"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243" name="Shape 75"/>
        <p:cNvGrpSpPr/>
        <p:nvPr/>
      </p:nvGrpSpPr>
      <p:grpSpPr>
        <a:xfrm>
          <a:off x="0" y="0"/>
          <a:ext cx="0" cy="0"/>
          <a:chOff x="0" y="0"/>
          <a:chExt cx="0" cy="0"/>
        </a:xfrm>
      </p:grpSpPr>
      <p:grpSp>
        <p:nvGrpSpPr>
          <p:cNvPr id="244" name="Google Shape;76;p223"/>
          <p:cNvGrpSpPr/>
          <p:nvPr/>
        </p:nvGrpSpPr>
        <p:grpSpPr>
          <a:xfrm>
            <a:off x="0" y="1"/>
            <a:ext cx="9143999" cy="5143499"/>
            <a:chOff x="0" y="1"/>
            <a:chExt cx="9144000" cy="5143500"/>
          </a:xfrm>
        </p:grpSpPr>
        <p:sp>
          <p:nvSpPr>
            <p:cNvPr id="1048951" name="Google Shape;77;p223"/>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14" name="Google Shape;78;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15" name="Google Shape;79;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2" name="Google Shape;80;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3" name="Google Shape;81;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4" name="Google Shape;82;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09" name="Shape 1775"/>
        <p:cNvGrpSpPr/>
        <p:nvPr/>
      </p:nvGrpSpPr>
      <p:grpSpPr>
        <a:xfrm>
          <a:off x="0" y="0"/>
          <a:ext cx="0" cy="0"/>
          <a:chOff x="0" y="0"/>
          <a:chExt cx="0" cy="0"/>
        </a:xfrm>
      </p:grpSpPr>
      <p:grpSp>
        <p:nvGrpSpPr>
          <p:cNvPr id="310" name="Google Shape;1776;p323"/>
          <p:cNvGrpSpPr/>
          <p:nvPr/>
        </p:nvGrpSpPr>
        <p:grpSpPr>
          <a:xfrm>
            <a:off x="-3149" y="1"/>
            <a:ext cx="9147149" cy="5143500"/>
            <a:chOff x="-3149" y="1"/>
            <a:chExt cx="9147149" cy="5143500"/>
          </a:xfrm>
        </p:grpSpPr>
        <p:pic>
          <p:nvPicPr>
            <p:cNvPr id="2097234"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189" name="Google Shape;1778;p323"/>
            <p:cNvSpPr/>
            <p:nvPr/>
          </p:nvSpPr>
          <p:spPr>
            <a:xfrm>
              <a:off x="-938" y="2804160"/>
              <a:ext cx="9144938" cy="2339340"/>
            </a:xfrm>
            <a:prstGeom prst="rect"/>
            <a:solidFill>
              <a:schemeClr val="dk2">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5"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1" name="Google Shape;1780;p323"/>
          <p:cNvGrpSpPr/>
          <p:nvPr/>
        </p:nvGrpSpPr>
        <p:grpSpPr>
          <a:xfrm>
            <a:off x="2349390" y="1908808"/>
            <a:ext cx="4506182" cy="1790703"/>
            <a:chOff x="2560319" y="1790699"/>
            <a:chExt cx="4084321" cy="1623060"/>
          </a:xfrm>
        </p:grpSpPr>
        <p:sp>
          <p:nvSpPr>
            <p:cNvPr id="1049190"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191"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192"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93"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4" name="Shape 1785"/>
        <p:cNvGrpSpPr/>
        <p:nvPr/>
      </p:nvGrpSpPr>
      <p:grpSpPr>
        <a:xfrm>
          <a:off x="0" y="0"/>
          <a:ext cx="0" cy="0"/>
          <a:chOff x="0" y="0"/>
          <a:chExt cx="0" cy="0"/>
        </a:xfrm>
      </p:grpSpPr>
      <p:grpSp>
        <p:nvGrpSpPr>
          <p:cNvPr id="355" name="Google Shape;1786;p324"/>
          <p:cNvGrpSpPr/>
          <p:nvPr/>
        </p:nvGrpSpPr>
        <p:grpSpPr>
          <a:xfrm>
            <a:off x="-3149" y="1"/>
            <a:ext cx="9147149" cy="5143500"/>
            <a:chOff x="-3149" y="1"/>
            <a:chExt cx="9147149" cy="5143500"/>
          </a:xfrm>
        </p:grpSpPr>
        <p:pic>
          <p:nvPicPr>
            <p:cNvPr id="2097255"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66" name="Google Shape;1788;p324"/>
            <p:cNvSpPr/>
            <p:nvPr/>
          </p:nvSpPr>
          <p:spPr>
            <a:xfrm>
              <a:off x="-938" y="2804160"/>
              <a:ext cx="9144938" cy="2339340"/>
            </a:xfrm>
            <a:prstGeom prst="rect"/>
            <a:solidFill>
              <a:schemeClr val="accent1">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6"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56" name="Google Shape;1790;p324"/>
          <p:cNvGrpSpPr/>
          <p:nvPr/>
        </p:nvGrpSpPr>
        <p:grpSpPr>
          <a:xfrm>
            <a:off x="2349390" y="1908808"/>
            <a:ext cx="4506182" cy="1790703"/>
            <a:chOff x="2560319" y="1790699"/>
            <a:chExt cx="4084321" cy="1623060"/>
          </a:xfrm>
        </p:grpSpPr>
        <p:sp>
          <p:nvSpPr>
            <p:cNvPr id="1049367"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68"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69"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0"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69" name="Shape 1795"/>
        <p:cNvGrpSpPr/>
        <p:nvPr/>
      </p:nvGrpSpPr>
      <p:grpSpPr>
        <a:xfrm>
          <a:off x="0" y="0"/>
          <a:ext cx="0" cy="0"/>
          <a:chOff x="0" y="0"/>
          <a:chExt cx="0" cy="0"/>
        </a:xfrm>
      </p:grpSpPr>
      <p:sp>
        <p:nvSpPr>
          <p:cNvPr id="1048692"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93" name="Google Shape;1797;p32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4" name="Google Shape;1798;p325"/>
          <p:cNvSpPr>
            <a:spLocks noGrp="1"/>
          </p:cNvSpPr>
          <p:nvPr>
            <p:ph type="pic" idx="2"/>
          </p:nvPr>
        </p:nvSpPr>
        <p:spPr>
          <a:xfrm>
            <a:off x="-1" y="0"/>
            <a:ext cx="4690335" cy="5139879"/>
          </a:xfrm>
          <a:prstGeom prst="rect"/>
          <a:noFill/>
          <a:ln>
            <a:noFill/>
          </a:ln>
        </p:spPr>
      </p:sp>
      <p:sp>
        <p:nvSpPr>
          <p:cNvPr id="1048695"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96"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97"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7" name="Shape 1802"/>
        <p:cNvGrpSpPr/>
        <p:nvPr/>
      </p:nvGrpSpPr>
      <p:grpSpPr>
        <a:xfrm>
          <a:off x="0" y="0"/>
          <a:ext cx="0" cy="0"/>
          <a:chOff x="0" y="0"/>
          <a:chExt cx="0" cy="0"/>
        </a:xfrm>
      </p:grpSpPr>
      <p:sp>
        <p:nvSpPr>
          <p:cNvPr id="1049523"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24" name="Google Shape;1804;p32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525" name="Google Shape;1805;p326"/>
          <p:cNvSpPr>
            <a:spLocks noGrp="1"/>
          </p:cNvSpPr>
          <p:nvPr>
            <p:ph type="pic" idx="2"/>
          </p:nvPr>
        </p:nvSpPr>
        <p:spPr>
          <a:xfrm>
            <a:off x="-1" y="0"/>
            <a:ext cx="4690335" cy="5139879"/>
          </a:xfrm>
          <a:prstGeom prst="rect"/>
          <a:noFill/>
          <a:ln>
            <a:noFill/>
          </a:ln>
        </p:spPr>
      </p:sp>
      <p:sp>
        <p:nvSpPr>
          <p:cNvPr id="1049526"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27"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8"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22" name="Shape 1809"/>
        <p:cNvGrpSpPr/>
        <p:nvPr/>
      </p:nvGrpSpPr>
      <p:grpSpPr>
        <a:xfrm>
          <a:off x="0" y="0"/>
          <a:ext cx="0" cy="0"/>
          <a:chOff x="0" y="0"/>
          <a:chExt cx="0" cy="0"/>
        </a:xfrm>
      </p:grpSpPr>
      <p:sp>
        <p:nvSpPr>
          <p:cNvPr id="1048876"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77" name="Google Shape;1811;p32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8" name="Google Shape;1812;p327"/>
          <p:cNvSpPr>
            <a:spLocks noGrp="1"/>
          </p:cNvSpPr>
          <p:nvPr>
            <p:ph type="pic" idx="2"/>
          </p:nvPr>
        </p:nvSpPr>
        <p:spPr>
          <a:xfrm>
            <a:off x="-1" y="0"/>
            <a:ext cx="4690335" cy="5139879"/>
          </a:xfrm>
          <a:prstGeom prst="rect"/>
          <a:noFill/>
          <a:ln>
            <a:noFill/>
          </a:ln>
        </p:spPr>
      </p:sp>
      <p:sp>
        <p:nvSpPr>
          <p:cNvPr id="1048879"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80"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1"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77" name="Shape 1816"/>
        <p:cNvGrpSpPr/>
        <p:nvPr/>
      </p:nvGrpSpPr>
      <p:grpSpPr>
        <a:xfrm>
          <a:off x="0" y="0"/>
          <a:ext cx="0" cy="0"/>
          <a:chOff x="0" y="0"/>
          <a:chExt cx="0" cy="0"/>
        </a:xfrm>
      </p:grpSpPr>
      <p:sp>
        <p:nvSpPr>
          <p:cNvPr id="1049093"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4"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094" name="Google Shape;1819;p32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84"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5"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095"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6"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444"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407" name="Shape 83"/>
        <p:cNvGrpSpPr/>
        <p:nvPr/>
      </p:nvGrpSpPr>
      <p:grpSpPr>
        <a:xfrm>
          <a:off x="0" y="0"/>
          <a:ext cx="0" cy="0"/>
          <a:chOff x="0" y="0"/>
          <a:chExt cx="0" cy="0"/>
        </a:xfrm>
      </p:grpSpPr>
      <p:sp>
        <p:nvSpPr>
          <p:cNvPr id="1049556" name="Google Shape;84;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9" name="Google Shape;85;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57" name="Google Shape;86;p224"/>
          <p:cNvSpPr>
            <a:spLocks noGrp="1"/>
          </p:cNvSpPr>
          <p:nvPr>
            <p:ph type="pic" idx="2"/>
          </p:nvPr>
        </p:nvSpPr>
        <p:spPr>
          <a:xfrm>
            <a:off x="4734046" y="638171"/>
            <a:ext cx="4417249" cy="4030832"/>
          </a:xfrm>
          <a:prstGeom prst="rect"/>
          <a:noFill/>
          <a:ln>
            <a:noFill/>
          </a:ln>
        </p:spPr>
      </p:sp>
      <p:sp>
        <p:nvSpPr>
          <p:cNvPr id="1049558" name="Google Shape;87;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59" name="Google Shape;88;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0" name="Google Shape;89;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1" name="Google Shape;90;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303" name="Shape 91"/>
        <p:cNvGrpSpPr/>
        <p:nvPr/>
      </p:nvGrpSpPr>
      <p:grpSpPr>
        <a:xfrm>
          <a:off x="0" y="0"/>
          <a:ext cx="0" cy="0"/>
          <a:chOff x="0" y="0"/>
          <a:chExt cx="0" cy="0"/>
        </a:xfrm>
      </p:grpSpPr>
      <p:sp>
        <p:nvSpPr>
          <p:cNvPr id="1049155" name="Google Shape;92;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29" name="Google Shape;93;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56" name="Google Shape;94;p225"/>
          <p:cNvSpPr>
            <a:spLocks noGrp="1"/>
          </p:cNvSpPr>
          <p:nvPr>
            <p:ph type="pic" idx="2"/>
          </p:nvPr>
        </p:nvSpPr>
        <p:spPr>
          <a:xfrm>
            <a:off x="4734046" y="638171"/>
            <a:ext cx="4417249" cy="4030832"/>
          </a:xfrm>
          <a:prstGeom prst="rect"/>
          <a:noFill/>
          <a:ln>
            <a:noFill/>
          </a:ln>
        </p:spPr>
      </p:sp>
      <p:sp>
        <p:nvSpPr>
          <p:cNvPr id="1049157" name="Google Shape;95;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58" name="Google Shape;96;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59" name="Google Shape;97;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60" name="Google Shape;98;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474" name="Shape 99"/>
        <p:cNvGrpSpPr/>
        <p:nvPr/>
      </p:nvGrpSpPr>
      <p:grpSpPr>
        <a:xfrm>
          <a:off x="0" y="0"/>
          <a:ext cx="0" cy="0"/>
          <a:chOff x="0" y="0"/>
          <a:chExt cx="0" cy="0"/>
        </a:xfrm>
      </p:grpSpPr>
      <p:sp>
        <p:nvSpPr>
          <p:cNvPr id="1049757" name="Google Shape;100;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306" name="Google Shape;101;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58" name="Google Shape;102;p226"/>
          <p:cNvSpPr>
            <a:spLocks noGrp="1"/>
          </p:cNvSpPr>
          <p:nvPr>
            <p:ph type="pic" idx="2"/>
          </p:nvPr>
        </p:nvSpPr>
        <p:spPr>
          <a:xfrm>
            <a:off x="4734046" y="638171"/>
            <a:ext cx="4417249" cy="4030832"/>
          </a:xfrm>
          <a:prstGeom prst="rect"/>
          <a:noFill/>
          <a:ln>
            <a:noFill/>
          </a:ln>
        </p:spPr>
      </p:sp>
      <p:sp>
        <p:nvSpPr>
          <p:cNvPr id="1049759" name="Google Shape;103;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760" name="Google Shape;104;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761" name="Google Shape;105;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2" name="Google Shape;106;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335" name="Shape 107"/>
        <p:cNvGrpSpPr/>
        <p:nvPr/>
      </p:nvGrpSpPr>
      <p:grpSpPr>
        <a:xfrm>
          <a:off x="0" y="0"/>
          <a:ext cx="0" cy="0"/>
          <a:chOff x="0" y="0"/>
          <a:chExt cx="0" cy="0"/>
        </a:xfrm>
      </p:grpSpPr>
      <p:pic>
        <p:nvPicPr>
          <p:cNvPr id="2097242" name="Google Shape;108;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69" name="Google Shape;109;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0" name="Google Shape;110;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71" name="Google Shape;111;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203" name="Shape 112"/>
        <p:cNvGrpSpPr/>
        <p:nvPr/>
      </p:nvGrpSpPr>
      <p:grpSpPr>
        <a:xfrm>
          <a:off x="0" y="0"/>
          <a:ext cx="0" cy="0"/>
          <a:chOff x="0" y="0"/>
          <a:chExt cx="0" cy="0"/>
        </a:xfrm>
      </p:grpSpPr>
      <p:pic>
        <p:nvPicPr>
          <p:cNvPr id="2097187" name="Google Shape;113;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8" name="Google Shape;114;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9" name="Google Shape;115;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0" name="Google Shape;116;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51" name="Google Shape;117;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8" name="Google Shape;118;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8801" name="Google Shape;119;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379" name="Shape 120"/>
        <p:cNvGrpSpPr/>
        <p:nvPr/>
      </p:nvGrpSpPr>
      <p:grpSpPr>
        <a:xfrm>
          <a:off x="0" y="0"/>
          <a:ext cx="0" cy="0"/>
          <a:chOff x="0" y="0"/>
          <a:chExt cx="0" cy="0"/>
        </a:xfrm>
      </p:grpSpPr>
      <p:pic>
        <p:nvPicPr>
          <p:cNvPr id="2097273" name="Google Shape;121;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60" name="Google Shape;122;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1" name="Google Shape;123;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62" name="Google Shape;124;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25" name="Google Shape;125;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4" name="Google Shape;126;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9463" name="Google Shape;127;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207" name="Shape 128"/>
        <p:cNvGrpSpPr/>
        <p:nvPr/>
      </p:nvGrpSpPr>
      <p:grpSpPr>
        <a:xfrm>
          <a:off x="0" y="0"/>
          <a:ext cx="0" cy="0"/>
          <a:chOff x="0" y="0"/>
          <a:chExt cx="0" cy="0"/>
        </a:xfrm>
      </p:grpSpPr>
      <p:pic>
        <p:nvPicPr>
          <p:cNvPr id="2097190" name="Google Shape;129;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15" name="Google Shape;130;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6" name="Google Shape;131;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17" name="Google Shape;132;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52" name="Google Shape;133;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1" name="Google Shape;134;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8818" name="Google Shape;135;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378" name="Shape 136"/>
        <p:cNvGrpSpPr/>
        <p:nvPr/>
      </p:nvGrpSpPr>
      <p:grpSpPr>
        <a:xfrm>
          <a:off x="0" y="0"/>
          <a:ext cx="0" cy="0"/>
          <a:chOff x="0" y="0"/>
          <a:chExt cx="0" cy="0"/>
        </a:xfrm>
      </p:grpSpPr>
      <p:pic>
        <p:nvPicPr>
          <p:cNvPr id="2097271" name="Google Shape;137;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6" name="Google Shape;138;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57" name="Google Shape;139;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58" name="Google Shape;140;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24" name="Google Shape;141;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2" name="Google Shape;142;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9459" name="Google Shape;143;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3" name="Shape 10"/>
        <p:cNvGrpSpPr/>
        <p:nvPr/>
      </p:nvGrpSpPr>
      <p:grpSpPr>
        <a:xfrm>
          <a:off x="0" y="0"/>
          <a:ext cx="0" cy="0"/>
          <a:chOff x="0" y="0"/>
          <a:chExt cx="0" cy="0"/>
        </a:xfrm>
      </p:grpSpPr>
      <p:pic>
        <p:nvPicPr>
          <p:cNvPr id="2097154"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5"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429" name="Shape 144"/>
        <p:cNvGrpSpPr/>
        <p:nvPr/>
      </p:nvGrpSpPr>
      <p:grpSpPr>
        <a:xfrm>
          <a:off x="0" y="0"/>
          <a:ext cx="0" cy="0"/>
          <a:chOff x="0" y="0"/>
          <a:chExt cx="0" cy="0"/>
        </a:xfrm>
      </p:grpSpPr>
      <p:pic>
        <p:nvPicPr>
          <p:cNvPr id="2097291" name="Google Shape;145;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00" name="Google Shape;146;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1" name="Google Shape;147;p232"/>
          <p:cNvSpPr>
            <a:spLocks noGrp="1"/>
          </p:cNvSpPr>
          <p:nvPr>
            <p:ph type="pic" idx="2"/>
          </p:nvPr>
        </p:nvSpPr>
        <p:spPr>
          <a:xfrm>
            <a:off x="0" y="667604"/>
            <a:ext cx="4201610" cy="3970337"/>
          </a:xfrm>
          <a:prstGeom prst="rect"/>
          <a:noFill/>
          <a:ln>
            <a:noFill/>
          </a:ln>
        </p:spPr>
      </p:sp>
      <p:sp>
        <p:nvSpPr>
          <p:cNvPr id="1049602" name="Google Shape;148;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3" name="Google Shape;149;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04" name="Google Shape;150;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374" name="Shape 151"/>
        <p:cNvGrpSpPr/>
        <p:nvPr/>
      </p:nvGrpSpPr>
      <p:grpSpPr>
        <a:xfrm>
          <a:off x="0" y="0"/>
          <a:ext cx="0" cy="0"/>
          <a:chOff x="0" y="0"/>
          <a:chExt cx="0" cy="0"/>
        </a:xfrm>
      </p:grpSpPr>
      <p:pic>
        <p:nvPicPr>
          <p:cNvPr id="2097265" name="Google Shape;152;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38" name="Google Shape;153;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39" name="Google Shape;154;p233"/>
          <p:cNvSpPr>
            <a:spLocks noGrp="1"/>
          </p:cNvSpPr>
          <p:nvPr>
            <p:ph type="pic" idx="2"/>
          </p:nvPr>
        </p:nvSpPr>
        <p:spPr>
          <a:xfrm>
            <a:off x="0" y="667604"/>
            <a:ext cx="4201610" cy="3970337"/>
          </a:xfrm>
          <a:prstGeom prst="rect"/>
          <a:noFill/>
          <a:ln>
            <a:noFill/>
          </a:ln>
        </p:spPr>
      </p:sp>
      <p:sp>
        <p:nvSpPr>
          <p:cNvPr id="1049440" name="Google Shape;155;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41" name="Google Shape;156;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42" name="Google Shape;157;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208" name="Shape 158"/>
        <p:cNvGrpSpPr/>
        <p:nvPr/>
      </p:nvGrpSpPr>
      <p:grpSpPr>
        <a:xfrm>
          <a:off x="0" y="0"/>
          <a:ext cx="0" cy="0"/>
          <a:chOff x="0" y="0"/>
          <a:chExt cx="0" cy="0"/>
        </a:xfrm>
      </p:grpSpPr>
      <p:sp>
        <p:nvSpPr>
          <p:cNvPr id="1048819" name="Google Shape;159;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20" name="Google Shape;160;p23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161;p234"/>
          <p:cNvSpPr>
            <a:spLocks noGrp="1"/>
          </p:cNvSpPr>
          <p:nvPr>
            <p:ph type="pic" idx="2"/>
          </p:nvPr>
        </p:nvSpPr>
        <p:spPr>
          <a:xfrm>
            <a:off x="1" y="0"/>
            <a:ext cx="4572000" cy="5143494"/>
          </a:xfrm>
          <a:prstGeom prst="rect"/>
          <a:noFill/>
          <a:ln>
            <a:noFill/>
          </a:ln>
        </p:spPr>
      </p:sp>
      <p:sp>
        <p:nvSpPr>
          <p:cNvPr id="1048822" name="Google Shape;162;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3" name="Google Shape;163;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24" name="Google Shape;164;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25" name="Google Shape;165;p234"/>
          <p:cNvSpPr>
            <a:spLocks noGrp="1"/>
          </p:cNvSpPr>
          <p:nvPr>
            <p:ph type="pic" idx="3"/>
          </p:nvPr>
        </p:nvSpPr>
        <p:spPr>
          <a:xfrm>
            <a:off x="4408678" y="1539292"/>
            <a:ext cx="318677" cy="318677"/>
          </a:xfrm>
          <a:prstGeom prst="rect"/>
          <a:noFill/>
          <a:ln>
            <a:noFill/>
          </a:ln>
        </p:spPr>
      </p:sp>
      <p:sp>
        <p:nvSpPr>
          <p:cNvPr id="1048826" name="Google Shape;166;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7" name="Google Shape;167;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828" name="Google Shape;168;p234"/>
          <p:cNvSpPr>
            <a:spLocks noGrp="1"/>
          </p:cNvSpPr>
          <p:nvPr>
            <p:ph type="pic" idx="4"/>
          </p:nvPr>
        </p:nvSpPr>
        <p:spPr>
          <a:xfrm>
            <a:off x="4408678" y="3122801"/>
            <a:ext cx="318677" cy="318677"/>
          </a:xfrm>
          <a:prstGeom prst="rect"/>
          <a:noFill/>
          <a:ln>
            <a:noFill/>
          </a:ln>
        </p:spPr>
      </p:sp>
      <p:sp>
        <p:nvSpPr>
          <p:cNvPr id="1048829" name="Google Shape;169;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394" name="Shape 170"/>
        <p:cNvGrpSpPr/>
        <p:nvPr/>
      </p:nvGrpSpPr>
      <p:grpSpPr>
        <a:xfrm>
          <a:off x="0" y="0"/>
          <a:ext cx="0" cy="0"/>
          <a:chOff x="0" y="0"/>
          <a:chExt cx="0" cy="0"/>
        </a:xfrm>
      </p:grpSpPr>
      <p:sp>
        <p:nvSpPr>
          <p:cNvPr id="1049494" name="Google Shape;171;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95" name="Google Shape;172;p23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96" name="Google Shape;173;p235"/>
          <p:cNvSpPr>
            <a:spLocks noGrp="1"/>
          </p:cNvSpPr>
          <p:nvPr>
            <p:ph type="pic" idx="2"/>
          </p:nvPr>
        </p:nvSpPr>
        <p:spPr>
          <a:xfrm>
            <a:off x="1" y="0"/>
            <a:ext cx="4572000" cy="5143494"/>
          </a:xfrm>
          <a:prstGeom prst="rect"/>
          <a:noFill/>
          <a:ln>
            <a:noFill/>
          </a:ln>
        </p:spPr>
      </p:sp>
      <p:sp>
        <p:nvSpPr>
          <p:cNvPr id="1049497" name="Google Shape;174;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8" name="Google Shape;175;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99" name="Google Shape;176;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00" name="Google Shape;177;p235"/>
          <p:cNvSpPr>
            <a:spLocks noGrp="1"/>
          </p:cNvSpPr>
          <p:nvPr>
            <p:ph type="pic" idx="3"/>
          </p:nvPr>
        </p:nvSpPr>
        <p:spPr>
          <a:xfrm>
            <a:off x="4408678" y="1539292"/>
            <a:ext cx="318677" cy="318677"/>
          </a:xfrm>
          <a:prstGeom prst="rect"/>
          <a:noFill/>
          <a:ln>
            <a:noFill/>
          </a:ln>
        </p:spPr>
      </p:sp>
      <p:sp>
        <p:nvSpPr>
          <p:cNvPr id="1049501" name="Google Shape;178;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2" name="Google Shape;179;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503" name="Google Shape;180;p235"/>
          <p:cNvSpPr>
            <a:spLocks noGrp="1"/>
          </p:cNvSpPr>
          <p:nvPr>
            <p:ph type="pic" idx="4"/>
          </p:nvPr>
        </p:nvSpPr>
        <p:spPr>
          <a:xfrm>
            <a:off x="4408678" y="3122801"/>
            <a:ext cx="318677" cy="318677"/>
          </a:xfrm>
          <a:prstGeom prst="rect"/>
          <a:noFill/>
          <a:ln>
            <a:noFill/>
          </a:ln>
        </p:spPr>
      </p:sp>
      <p:sp>
        <p:nvSpPr>
          <p:cNvPr id="1049504" name="Google Shape;181;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66" name="Shape 182"/>
        <p:cNvGrpSpPr/>
        <p:nvPr/>
      </p:nvGrpSpPr>
      <p:grpSpPr>
        <a:xfrm>
          <a:off x="0" y="0"/>
          <a:ext cx="0" cy="0"/>
          <a:chOff x="0" y="0"/>
          <a:chExt cx="0" cy="0"/>
        </a:xfrm>
      </p:grpSpPr>
      <p:pic>
        <p:nvPicPr>
          <p:cNvPr id="2097172" name="Google Shape;183;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7" name="Google Shape;184;p236"/>
          <p:cNvGrpSpPr/>
          <p:nvPr/>
        </p:nvGrpSpPr>
        <p:grpSpPr>
          <a:xfrm>
            <a:off x="4107305" y="941707"/>
            <a:ext cx="284686" cy="3999388"/>
            <a:chOff x="4107305" y="941707"/>
            <a:chExt cx="284686" cy="3999388"/>
          </a:xfrm>
        </p:grpSpPr>
        <p:sp>
          <p:nvSpPr>
            <p:cNvPr id="1048684" name="Google Shape;185;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85" name="Google Shape;186;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686" name="Google Shape;187;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8687" name="Google Shape;188;p236"/>
          <p:cNvSpPr>
            <a:spLocks noGrp="1"/>
          </p:cNvSpPr>
          <p:nvPr>
            <p:ph type="pic" idx="2"/>
          </p:nvPr>
        </p:nvSpPr>
        <p:spPr>
          <a:xfrm>
            <a:off x="219360" y="856040"/>
            <a:ext cx="3958630" cy="4287460"/>
          </a:xfrm>
          <a:prstGeom prst="rect"/>
          <a:noFill/>
          <a:ln>
            <a:noFill/>
          </a:ln>
        </p:spPr>
      </p:sp>
      <p:sp>
        <p:nvSpPr>
          <p:cNvPr id="1048688" name="Google Shape;189;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9" name="Google Shape;190;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0" name="Google Shape;191;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357" name="Shape 192"/>
        <p:cNvGrpSpPr/>
        <p:nvPr/>
      </p:nvGrpSpPr>
      <p:grpSpPr>
        <a:xfrm>
          <a:off x="0" y="0"/>
          <a:ext cx="0" cy="0"/>
          <a:chOff x="0" y="0"/>
          <a:chExt cx="0" cy="0"/>
        </a:xfrm>
      </p:grpSpPr>
      <p:pic>
        <p:nvPicPr>
          <p:cNvPr id="2097257" name="Google Shape;193;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71" name="Google Shape;194;p237"/>
          <p:cNvSpPr>
            <a:spLocks noGrp="1"/>
          </p:cNvSpPr>
          <p:nvPr>
            <p:ph type="pic" idx="2"/>
          </p:nvPr>
        </p:nvSpPr>
        <p:spPr>
          <a:xfrm>
            <a:off x="4572000" y="0"/>
            <a:ext cx="4571990" cy="5143494"/>
          </a:xfrm>
          <a:prstGeom prst="rect"/>
          <a:noFill/>
          <a:ln>
            <a:noFill/>
          </a:ln>
        </p:spPr>
      </p:sp>
      <p:sp>
        <p:nvSpPr>
          <p:cNvPr id="1049372" name="Google Shape;195;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73" name="Google Shape;196;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4" name="Google Shape;197;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5" name="Google Shape;198;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15" name="Shape 199"/>
        <p:cNvGrpSpPr/>
        <p:nvPr/>
      </p:nvGrpSpPr>
      <p:grpSpPr>
        <a:xfrm>
          <a:off x="0" y="0"/>
          <a:ext cx="0" cy="0"/>
          <a:chOff x="0" y="0"/>
          <a:chExt cx="0" cy="0"/>
        </a:xfrm>
      </p:grpSpPr>
      <p:pic>
        <p:nvPicPr>
          <p:cNvPr id="2097237" name="Google Shape;200;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07" name="Google Shape;201;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08" name="Google Shape;202;p238"/>
          <p:cNvSpPr>
            <a:spLocks noGrp="1"/>
          </p:cNvSpPr>
          <p:nvPr>
            <p:ph type="pic" idx="2"/>
          </p:nvPr>
        </p:nvSpPr>
        <p:spPr>
          <a:xfrm>
            <a:off x="219360" y="856040"/>
            <a:ext cx="3958630" cy="4287460"/>
          </a:xfrm>
          <a:prstGeom prst="rect"/>
          <a:noFill/>
          <a:ln>
            <a:noFill/>
          </a:ln>
        </p:spPr>
      </p:sp>
      <p:sp>
        <p:nvSpPr>
          <p:cNvPr id="1049209" name="Google Shape;203;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0" name="Google Shape;204;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1" name="Google Shape;205;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472" name="Shape 206"/>
        <p:cNvGrpSpPr/>
        <p:nvPr/>
      </p:nvGrpSpPr>
      <p:grpSpPr>
        <a:xfrm>
          <a:off x="0" y="0"/>
          <a:ext cx="0" cy="0"/>
          <a:chOff x="0" y="0"/>
          <a:chExt cx="0" cy="0"/>
        </a:xfrm>
      </p:grpSpPr>
      <p:pic>
        <p:nvPicPr>
          <p:cNvPr id="2097303" name="Google Shape;207;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50" name="Google Shape;208;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51" name="Google Shape;209;p239"/>
          <p:cNvSpPr>
            <a:spLocks noGrp="1"/>
          </p:cNvSpPr>
          <p:nvPr>
            <p:ph type="pic" idx="2"/>
          </p:nvPr>
        </p:nvSpPr>
        <p:spPr>
          <a:xfrm>
            <a:off x="235670" y="0"/>
            <a:ext cx="3582186" cy="5143494"/>
          </a:xfrm>
          <a:prstGeom prst="rect"/>
          <a:noFill/>
          <a:ln>
            <a:noFill/>
          </a:ln>
        </p:spPr>
      </p:sp>
      <p:sp>
        <p:nvSpPr>
          <p:cNvPr id="1049752" name="Google Shape;210;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3" name="Google Shape;211;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260" name="Shape 212"/>
        <p:cNvGrpSpPr/>
        <p:nvPr/>
      </p:nvGrpSpPr>
      <p:grpSpPr>
        <a:xfrm>
          <a:off x="0" y="0"/>
          <a:ext cx="0" cy="0"/>
          <a:chOff x="0" y="0"/>
          <a:chExt cx="0" cy="0"/>
        </a:xfrm>
      </p:grpSpPr>
      <p:sp>
        <p:nvSpPr>
          <p:cNvPr id="1049043" name="Google Shape;213;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044" name="Google Shape;214;p24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45" name="Google Shape;215;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046" name="Google Shape;216;p240"/>
          <p:cNvSpPr>
            <a:spLocks noGrp="1"/>
          </p:cNvSpPr>
          <p:nvPr>
            <p:ph type="pic" idx="2"/>
          </p:nvPr>
        </p:nvSpPr>
        <p:spPr>
          <a:xfrm>
            <a:off x="-1" y="0"/>
            <a:ext cx="5312965" cy="5143494"/>
          </a:xfrm>
          <a:prstGeom prst="rect"/>
          <a:noFill/>
          <a:ln>
            <a:noFill/>
          </a:ln>
        </p:spPr>
      </p:sp>
      <p:sp>
        <p:nvSpPr>
          <p:cNvPr id="1049047" name="Google Shape;217;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8" name="Google Shape;218;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439" name="Shape 219"/>
        <p:cNvGrpSpPr/>
        <p:nvPr/>
      </p:nvGrpSpPr>
      <p:grpSpPr>
        <a:xfrm>
          <a:off x="0" y="0"/>
          <a:ext cx="0" cy="0"/>
          <a:chOff x="0" y="0"/>
          <a:chExt cx="0" cy="0"/>
        </a:xfrm>
      </p:grpSpPr>
      <p:sp>
        <p:nvSpPr>
          <p:cNvPr id="1049666" name="Google Shape;220;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95" name="Google Shape;221;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96" name="Google Shape;222;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667" name="Google Shape;223;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668" name="Google Shape;224;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9" name="Google Shape;225;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0" name="Google Shape;226;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5"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36" name="Google Shape;19;p216"/>
          <p:cNvGrpSpPr/>
          <p:nvPr/>
        </p:nvGrpSpPr>
        <p:grpSpPr>
          <a:xfrm>
            <a:off x="270513" y="225982"/>
            <a:ext cx="175242" cy="4758895"/>
            <a:chOff x="270520" y="1140367"/>
            <a:chExt cx="175260" cy="4075443"/>
          </a:xfrm>
        </p:grpSpPr>
        <p:grpSp>
          <p:nvGrpSpPr>
            <p:cNvPr id="137" name="Google Shape;20;p216"/>
            <p:cNvGrpSpPr/>
            <p:nvPr/>
          </p:nvGrpSpPr>
          <p:grpSpPr>
            <a:xfrm>
              <a:off x="270520" y="3891468"/>
              <a:ext cx="175260" cy="1324342"/>
              <a:chOff x="129115" y="3948030"/>
              <a:chExt cx="175260" cy="1324342"/>
            </a:xfrm>
          </p:grpSpPr>
          <p:sp>
            <p:nvSpPr>
              <p:cNvPr id="1048588"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38" name="Google Shape;23;p216"/>
            <p:cNvGrpSpPr/>
            <p:nvPr/>
          </p:nvGrpSpPr>
          <p:grpSpPr>
            <a:xfrm>
              <a:off x="270520" y="1140367"/>
              <a:ext cx="175260" cy="2588223"/>
              <a:chOff x="129115" y="1196929"/>
              <a:chExt cx="175260" cy="2588223"/>
            </a:xfrm>
          </p:grpSpPr>
          <p:cxnSp>
            <p:nvCxnSpPr>
              <p:cNvPr id="3145730" name="Google Shape;24;p216"/>
              <p:cNvCxnSpPr>
                <a:cxnSpLocks/>
              </p:cNvCxnSpPr>
              <p:nvPr/>
            </p:nvCxnSpPr>
            <p:spPr>
              <a:xfrm>
                <a:off x="216745" y="1402852"/>
                <a:ext cx="1200" cy="2382300"/>
              </a:xfrm>
              <a:prstGeom prst="straightConnector1"/>
              <a:noFill/>
              <a:ln w="12700" cap="flat" cmpd="sng">
                <a:solidFill>
                  <a:schemeClr val="dk2"/>
                </a:solidFill>
                <a:prstDash val="solid"/>
                <a:round/>
                <a:headEnd type="none" w="sm" len="sm"/>
                <a:tailEnd type="none" w="sm" len="sm"/>
              </a:ln>
            </p:spPr>
          </p:cxnSp>
          <p:sp>
            <p:nvSpPr>
              <p:cNvPr id="1048589"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317" name="Shape 227"/>
        <p:cNvGrpSpPr/>
        <p:nvPr/>
      </p:nvGrpSpPr>
      <p:grpSpPr>
        <a:xfrm>
          <a:off x="0" y="0"/>
          <a:ext cx="0" cy="0"/>
          <a:chOff x="0" y="0"/>
          <a:chExt cx="0" cy="0"/>
        </a:xfrm>
      </p:grpSpPr>
      <p:grpSp>
        <p:nvGrpSpPr>
          <p:cNvPr id="318" name="Google Shape;228;p242"/>
          <p:cNvGrpSpPr/>
          <p:nvPr/>
        </p:nvGrpSpPr>
        <p:grpSpPr>
          <a:xfrm>
            <a:off x="2494464" y="494214"/>
            <a:ext cx="4155074" cy="4155073"/>
            <a:chOff x="2119794" y="-36836"/>
            <a:chExt cx="5217173" cy="5217173"/>
          </a:xfrm>
        </p:grpSpPr>
        <p:sp>
          <p:nvSpPr>
            <p:cNvPr id="1049214" name="Google Shape;229;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15" name="Google Shape;230;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nvGrpSpPr>
            <p:cNvPr id="319" name="Google Shape;231;p242"/>
            <p:cNvGrpSpPr/>
            <p:nvPr/>
          </p:nvGrpSpPr>
          <p:grpSpPr>
            <a:xfrm>
              <a:off x="2119794" y="-36836"/>
              <a:ext cx="5217173" cy="5217173"/>
              <a:chOff x="2334961" y="334711"/>
              <a:chExt cx="4626477" cy="4626477"/>
            </a:xfrm>
          </p:grpSpPr>
          <p:grpSp>
            <p:nvGrpSpPr>
              <p:cNvPr id="320" name="Google Shape;232;p242"/>
              <p:cNvGrpSpPr/>
              <p:nvPr/>
            </p:nvGrpSpPr>
            <p:grpSpPr>
              <a:xfrm>
                <a:off x="2334961" y="334711"/>
                <a:ext cx="4626477" cy="4626477"/>
                <a:chOff x="2334961" y="334711"/>
                <a:chExt cx="4626477" cy="4626477"/>
              </a:xfrm>
            </p:grpSpPr>
            <p:sp>
              <p:nvSpPr>
                <p:cNvPr id="1049216" name="Google Shape;233;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17"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18"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19" name="Google Shape;236;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20" name="Google Shape;237;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221" name="Google Shape;238;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440" name="Shape 239"/>
        <p:cNvGrpSpPr/>
        <p:nvPr/>
      </p:nvGrpSpPr>
      <p:grpSpPr>
        <a:xfrm>
          <a:off x="0" y="0"/>
          <a:ext cx="0" cy="0"/>
          <a:chOff x="0" y="0"/>
          <a:chExt cx="0" cy="0"/>
        </a:xfrm>
      </p:grpSpPr>
      <p:grpSp>
        <p:nvGrpSpPr>
          <p:cNvPr id="441" name="Google Shape;240;p243"/>
          <p:cNvGrpSpPr/>
          <p:nvPr/>
        </p:nvGrpSpPr>
        <p:grpSpPr>
          <a:xfrm>
            <a:off x="2494465" y="494214"/>
            <a:ext cx="4155072" cy="4155073"/>
            <a:chOff x="2119794" y="-36836"/>
            <a:chExt cx="5217173" cy="5217173"/>
          </a:xfrm>
        </p:grpSpPr>
        <p:sp>
          <p:nvSpPr>
            <p:cNvPr id="1049671" name="Google Shape;241;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2" name="Google Shape;242;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42" name="Google Shape;243;p243"/>
            <p:cNvGrpSpPr/>
            <p:nvPr/>
          </p:nvGrpSpPr>
          <p:grpSpPr>
            <a:xfrm>
              <a:off x="2119794" y="-36836"/>
              <a:ext cx="5217173" cy="5217173"/>
              <a:chOff x="2334961" y="334711"/>
              <a:chExt cx="4626477" cy="4626477"/>
            </a:xfrm>
          </p:grpSpPr>
          <p:grpSp>
            <p:nvGrpSpPr>
              <p:cNvPr id="443" name="Google Shape;244;p243"/>
              <p:cNvGrpSpPr/>
              <p:nvPr/>
            </p:nvGrpSpPr>
            <p:grpSpPr>
              <a:xfrm>
                <a:off x="2334961" y="334711"/>
                <a:ext cx="4626477" cy="4626477"/>
                <a:chOff x="2334961" y="334711"/>
                <a:chExt cx="4626477" cy="4626477"/>
              </a:xfrm>
            </p:grpSpPr>
            <p:sp>
              <p:nvSpPr>
                <p:cNvPr id="1049673" name="Google Shape;245;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4"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75"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6" name="Google Shape;248;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7" name="Google Shape;249;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78" name="Google Shape;250;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68" name="Shape 251"/>
        <p:cNvGrpSpPr/>
        <p:nvPr/>
      </p:nvGrpSpPr>
      <p:grpSpPr>
        <a:xfrm>
          <a:off x="0" y="0"/>
          <a:ext cx="0" cy="0"/>
          <a:chOff x="0" y="0"/>
          <a:chExt cx="0" cy="0"/>
        </a:xfrm>
      </p:grpSpPr>
      <p:pic>
        <p:nvPicPr>
          <p:cNvPr id="2097173" name="Google Shape;252;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8691" name="Google Shape;253;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358" name="Shape 254"/>
        <p:cNvGrpSpPr/>
        <p:nvPr/>
      </p:nvGrpSpPr>
      <p:grpSpPr>
        <a:xfrm>
          <a:off x="0" y="0"/>
          <a:ext cx="0" cy="0"/>
          <a:chOff x="0" y="0"/>
          <a:chExt cx="0" cy="0"/>
        </a:xfrm>
      </p:grpSpPr>
      <p:pic>
        <p:nvPicPr>
          <p:cNvPr id="2097258" name="Google Shape;255;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9376" name="Google Shape;256;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211" name="Shape 257"/>
        <p:cNvGrpSpPr/>
        <p:nvPr/>
      </p:nvGrpSpPr>
      <p:grpSpPr>
        <a:xfrm>
          <a:off x="0" y="0"/>
          <a:ext cx="0" cy="0"/>
          <a:chOff x="0" y="0"/>
          <a:chExt cx="0" cy="0"/>
        </a:xfrm>
      </p:grpSpPr>
      <p:pic>
        <p:nvPicPr>
          <p:cNvPr id="2097192" name="Google Shape;258;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8848" name="Google Shape;259;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9" name="Google Shape;260;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371" name="Shape 261"/>
        <p:cNvGrpSpPr/>
        <p:nvPr/>
      </p:nvGrpSpPr>
      <p:grpSpPr>
        <a:xfrm>
          <a:off x="0" y="0"/>
          <a:ext cx="0" cy="0"/>
          <a:chOff x="0" y="0"/>
          <a:chExt cx="0" cy="0"/>
        </a:xfrm>
      </p:grpSpPr>
      <p:pic>
        <p:nvPicPr>
          <p:cNvPr id="2097263" name="Google Shape;262;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5" name="Google Shape;263;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26" name="Google Shape;264;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27" name="Google Shape;265;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8" name="Google Shape;266;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29" name="Google Shape;267;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430" name="Google Shape;268;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31" name="Google Shape;269;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2" name="Google Shape;270;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3" name="Google Shape;271;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4" name="Google Shape;272;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229" name="Shape 273"/>
        <p:cNvGrpSpPr/>
        <p:nvPr/>
      </p:nvGrpSpPr>
      <p:grpSpPr>
        <a:xfrm>
          <a:off x="0" y="0"/>
          <a:ext cx="0" cy="0"/>
          <a:chOff x="0" y="0"/>
          <a:chExt cx="0" cy="0"/>
        </a:xfrm>
      </p:grpSpPr>
      <p:pic>
        <p:nvPicPr>
          <p:cNvPr id="2097201" name="Google Shape;274;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02" name="Google Shape;275;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03" name="Google Shape;276;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04" name="Google Shape;277;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05" name="Google Shape;278;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06" name="Google Shape;279;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8907" name="Google Shape;280;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08" name="Google Shape;281;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9" name="Google Shape;282;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0" name="Google Shape;283;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1" name="Google Shape;284;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45" name="Shape 285"/>
        <p:cNvGrpSpPr/>
        <p:nvPr/>
      </p:nvGrpSpPr>
      <p:grpSpPr>
        <a:xfrm>
          <a:off x="0" y="0"/>
          <a:ext cx="0" cy="0"/>
          <a:chOff x="0" y="0"/>
          <a:chExt cx="0" cy="0"/>
        </a:xfrm>
      </p:grpSpPr>
      <p:pic>
        <p:nvPicPr>
          <p:cNvPr id="2097216" name="Google Shape;286;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61" name="Google Shape;287;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46" name="Google Shape;288;p249"/>
          <p:cNvGrpSpPr/>
          <p:nvPr/>
        </p:nvGrpSpPr>
        <p:grpSpPr>
          <a:xfrm>
            <a:off x="2257341" y="1861278"/>
            <a:ext cx="560368" cy="825149"/>
            <a:chOff x="2257341" y="1871217"/>
            <a:chExt cx="560368" cy="825149"/>
          </a:xfrm>
        </p:grpSpPr>
        <p:sp>
          <p:nvSpPr>
            <p:cNvPr id="1048955" name="Google Shape;289;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56" name="Google Shape;290;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62" name="Google Shape;291;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57" name="Google Shape;292;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47" name="Google Shape;293;p249"/>
          <p:cNvGrpSpPr/>
          <p:nvPr/>
        </p:nvGrpSpPr>
        <p:grpSpPr>
          <a:xfrm>
            <a:off x="6326292" y="1861278"/>
            <a:ext cx="560368" cy="825149"/>
            <a:chOff x="6326292" y="1871217"/>
            <a:chExt cx="560368" cy="825149"/>
          </a:xfrm>
        </p:grpSpPr>
        <p:sp>
          <p:nvSpPr>
            <p:cNvPr id="1048958" name="Google Shape;294;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59" name="Google Shape;295;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63" name="Google Shape;296;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60" name="Google Shape;297;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61" name="Google Shape;298;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2" name="Google Shape;299;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3" name="Google Shape;300;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4" name="Google Shape;301;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5" name="Google Shape;302;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6" name="Google Shape;303;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430" name="Shape 304"/>
        <p:cNvGrpSpPr/>
        <p:nvPr/>
      </p:nvGrpSpPr>
      <p:grpSpPr>
        <a:xfrm>
          <a:off x="0" y="0"/>
          <a:ext cx="0" cy="0"/>
          <a:chOff x="0" y="0"/>
          <a:chExt cx="0" cy="0"/>
        </a:xfrm>
      </p:grpSpPr>
      <p:pic>
        <p:nvPicPr>
          <p:cNvPr id="2097292" name="Google Shape;305;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05" name="Google Shape;306;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06" name="Google Shape;307;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07" name="Google Shape;308;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608" name="Google Shape;309;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9" name="Google Shape;310;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10" name="Google Shape;311;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11" name="Google Shape;312;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612" name="Google Shape;313;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3" name="Google Shape;314;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614" name="Google Shape;315;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dk1"/>
              </a:solidFill>
              <a:latin typeface="Public Sans"/>
              <a:ea typeface="Public Sans"/>
              <a:cs typeface="Public Sans"/>
              <a:sym typeface="Public Sans"/>
            </a:endParaRPr>
          </a:p>
        </p:txBody>
      </p:sp>
      <p:sp>
        <p:nvSpPr>
          <p:cNvPr id="1049615" name="Google Shape;316;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9616" name="Google Shape;317;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7" name="Google Shape;318;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18" name="Google Shape;319;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312" name="Shape 320"/>
        <p:cNvGrpSpPr/>
        <p:nvPr/>
      </p:nvGrpSpPr>
      <p:grpSpPr>
        <a:xfrm>
          <a:off x="0" y="0"/>
          <a:ext cx="0" cy="0"/>
          <a:chOff x="0" y="0"/>
          <a:chExt cx="0" cy="0"/>
        </a:xfrm>
      </p:grpSpPr>
      <p:pic>
        <p:nvPicPr>
          <p:cNvPr id="2097236" name="Google Shape;321;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3" name="Google Shape;322;p251"/>
          <p:cNvGrpSpPr/>
          <p:nvPr/>
        </p:nvGrpSpPr>
        <p:grpSpPr>
          <a:xfrm>
            <a:off x="0" y="2399230"/>
            <a:ext cx="9144001" cy="2349751"/>
            <a:chOff x="0" y="2182920"/>
            <a:chExt cx="9144001" cy="2349751"/>
          </a:xfrm>
        </p:grpSpPr>
        <p:sp>
          <p:nvSpPr>
            <p:cNvPr id="1049194" name="Google Shape;323;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14" name="Google Shape;324;p251"/>
            <p:cNvGrpSpPr/>
            <p:nvPr/>
          </p:nvGrpSpPr>
          <p:grpSpPr>
            <a:xfrm>
              <a:off x="1229347" y="2182920"/>
              <a:ext cx="6685306" cy="1002265"/>
              <a:chOff x="976268" y="2064936"/>
              <a:chExt cx="6685306" cy="1002265"/>
            </a:xfrm>
          </p:grpSpPr>
          <p:sp>
            <p:nvSpPr>
              <p:cNvPr id="1049195" name="Google Shape;325;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196" name="Google Shape;326;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197" name="Google Shape;327;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198" name="Google Shape;328;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99" name="Google Shape;329;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0" name="Google Shape;330;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1" name="Google Shape;331;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2" name="Google Shape;332;p251"/>
          <p:cNvSpPr>
            <a:spLocks noGrp="1"/>
          </p:cNvSpPr>
          <p:nvPr>
            <p:ph type="pic" idx="5"/>
          </p:nvPr>
        </p:nvSpPr>
        <p:spPr>
          <a:xfrm>
            <a:off x="1460973" y="2631002"/>
            <a:ext cx="539010" cy="538720"/>
          </a:xfrm>
          <a:prstGeom prst="rect"/>
          <a:noFill/>
          <a:ln>
            <a:noFill/>
          </a:ln>
        </p:spPr>
      </p:sp>
      <p:sp>
        <p:nvSpPr>
          <p:cNvPr id="1049203" name="Google Shape;333;p251"/>
          <p:cNvSpPr>
            <a:spLocks noGrp="1"/>
          </p:cNvSpPr>
          <p:nvPr>
            <p:ph type="pic" idx="6"/>
          </p:nvPr>
        </p:nvSpPr>
        <p:spPr>
          <a:xfrm>
            <a:off x="4302493" y="2631002"/>
            <a:ext cx="539010" cy="538720"/>
          </a:xfrm>
          <a:prstGeom prst="rect"/>
          <a:noFill/>
          <a:ln>
            <a:noFill/>
          </a:ln>
        </p:spPr>
      </p:sp>
      <p:sp>
        <p:nvSpPr>
          <p:cNvPr id="1049204" name="Google Shape;334;p251"/>
          <p:cNvSpPr>
            <a:spLocks noGrp="1"/>
          </p:cNvSpPr>
          <p:nvPr>
            <p:ph type="pic" idx="7"/>
          </p:nvPr>
        </p:nvSpPr>
        <p:spPr>
          <a:xfrm>
            <a:off x="7144013" y="2631002"/>
            <a:ext cx="539010" cy="538720"/>
          </a:xfrm>
          <a:prstGeom prst="rect"/>
          <a:noFill/>
          <a:ln>
            <a:noFill/>
          </a:ln>
        </p:spPr>
      </p:sp>
      <p:sp>
        <p:nvSpPr>
          <p:cNvPr id="1049205" name="Google Shape;335;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06" name="Google Shape;336;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73" name="Shape 26"/>
        <p:cNvGrpSpPr/>
        <p:nvPr/>
      </p:nvGrpSpPr>
      <p:grpSpPr>
        <a:xfrm>
          <a:off x="0" y="0"/>
          <a:ext cx="0" cy="0"/>
          <a:chOff x="0" y="0"/>
          <a:chExt cx="0" cy="0"/>
        </a:xfrm>
      </p:grpSpPr>
      <p:sp>
        <p:nvSpPr>
          <p:cNvPr id="1049754" name="Google Shape;27;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304" name="Google Shape;28;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305" name="Google Shape;29;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755" name="Google Shape;30;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66" name="Google Shape;31;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67" name="Google Shape;32;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68" name="Google Shape;33;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69" name="Google Shape;34;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70" name="Google Shape;35;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756" name="Google Shape;36;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230" name="Shape 337"/>
        <p:cNvGrpSpPr/>
        <p:nvPr/>
      </p:nvGrpSpPr>
      <p:grpSpPr>
        <a:xfrm>
          <a:off x="0" y="0"/>
          <a:ext cx="0" cy="0"/>
          <a:chOff x="0" y="0"/>
          <a:chExt cx="0" cy="0"/>
        </a:xfrm>
      </p:grpSpPr>
      <p:pic>
        <p:nvPicPr>
          <p:cNvPr id="2097202" name="Google Shape;338;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31" name="Google Shape;339;p252"/>
          <p:cNvGrpSpPr/>
          <p:nvPr/>
        </p:nvGrpSpPr>
        <p:grpSpPr>
          <a:xfrm>
            <a:off x="0" y="2399230"/>
            <a:ext cx="9144001" cy="2349751"/>
            <a:chOff x="0" y="2182920"/>
            <a:chExt cx="9144001" cy="2349751"/>
          </a:xfrm>
        </p:grpSpPr>
        <p:sp>
          <p:nvSpPr>
            <p:cNvPr id="1048912" name="Google Shape;340;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2" name="Google Shape;341;p252"/>
            <p:cNvGrpSpPr/>
            <p:nvPr/>
          </p:nvGrpSpPr>
          <p:grpSpPr>
            <a:xfrm>
              <a:off x="1229347" y="2182920"/>
              <a:ext cx="6685306" cy="1002265"/>
              <a:chOff x="976268" y="2064936"/>
              <a:chExt cx="6685306" cy="1002265"/>
            </a:xfrm>
          </p:grpSpPr>
          <p:sp>
            <p:nvSpPr>
              <p:cNvPr id="1048913" name="Google Shape;342;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14" name="Google Shape;343;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15" name="Google Shape;344;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16" name="Google Shape;345;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7" name="Google Shape;346;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8" name="Google Shape;347;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9" name="Google Shape;348;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0" name="Google Shape;349;p252"/>
          <p:cNvSpPr>
            <a:spLocks noGrp="1"/>
          </p:cNvSpPr>
          <p:nvPr>
            <p:ph type="pic" idx="5"/>
          </p:nvPr>
        </p:nvSpPr>
        <p:spPr>
          <a:xfrm>
            <a:off x="1460973" y="2631002"/>
            <a:ext cx="539010" cy="538720"/>
          </a:xfrm>
          <a:prstGeom prst="rect"/>
          <a:noFill/>
          <a:ln>
            <a:noFill/>
          </a:ln>
        </p:spPr>
      </p:sp>
      <p:sp>
        <p:nvSpPr>
          <p:cNvPr id="1048921" name="Google Shape;350;p252"/>
          <p:cNvSpPr>
            <a:spLocks noGrp="1"/>
          </p:cNvSpPr>
          <p:nvPr>
            <p:ph type="pic" idx="6"/>
          </p:nvPr>
        </p:nvSpPr>
        <p:spPr>
          <a:xfrm>
            <a:off x="4302493" y="2631002"/>
            <a:ext cx="539010" cy="538720"/>
          </a:xfrm>
          <a:prstGeom prst="rect"/>
          <a:noFill/>
          <a:ln>
            <a:noFill/>
          </a:ln>
        </p:spPr>
      </p:sp>
      <p:sp>
        <p:nvSpPr>
          <p:cNvPr id="1048922" name="Google Shape;351;p252"/>
          <p:cNvSpPr>
            <a:spLocks noGrp="1"/>
          </p:cNvSpPr>
          <p:nvPr>
            <p:ph type="pic" idx="7"/>
          </p:nvPr>
        </p:nvSpPr>
        <p:spPr>
          <a:xfrm>
            <a:off x="7144013" y="2631002"/>
            <a:ext cx="539010" cy="538720"/>
          </a:xfrm>
          <a:prstGeom prst="rect"/>
          <a:noFill/>
          <a:ln>
            <a:noFill/>
          </a:ln>
        </p:spPr>
      </p:sp>
      <p:sp>
        <p:nvSpPr>
          <p:cNvPr id="1048923" name="Google Shape;352;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4" name="Google Shape;353;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349" name="Shape 354"/>
        <p:cNvGrpSpPr/>
        <p:nvPr/>
      </p:nvGrpSpPr>
      <p:grpSpPr>
        <a:xfrm>
          <a:off x="0" y="0"/>
          <a:ext cx="0" cy="0"/>
          <a:chOff x="0" y="0"/>
          <a:chExt cx="0" cy="0"/>
        </a:xfrm>
      </p:grpSpPr>
      <p:pic>
        <p:nvPicPr>
          <p:cNvPr id="2097251" name="Google Shape;355;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0" name="Google Shape;356;p253"/>
          <p:cNvGrpSpPr/>
          <p:nvPr/>
        </p:nvGrpSpPr>
        <p:grpSpPr>
          <a:xfrm>
            <a:off x="0" y="2399230"/>
            <a:ext cx="9144001" cy="2349751"/>
            <a:chOff x="0" y="2182920"/>
            <a:chExt cx="9144001" cy="2349751"/>
          </a:xfrm>
        </p:grpSpPr>
        <p:sp>
          <p:nvSpPr>
            <p:cNvPr id="1049351" name="Google Shape;357;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1" name="Google Shape;358;p253"/>
            <p:cNvGrpSpPr/>
            <p:nvPr/>
          </p:nvGrpSpPr>
          <p:grpSpPr>
            <a:xfrm>
              <a:off x="1229347" y="2182920"/>
              <a:ext cx="6685306" cy="1002265"/>
              <a:chOff x="976268" y="2064936"/>
              <a:chExt cx="6685306" cy="1002265"/>
            </a:xfrm>
          </p:grpSpPr>
          <p:sp>
            <p:nvSpPr>
              <p:cNvPr id="1049352" name="Google Shape;359;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3" name="Google Shape;360;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4" name="Google Shape;361;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55" name="Google Shape;362;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6" name="Google Shape;363;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7" name="Google Shape;364;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8" name="Google Shape;365;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9" name="Google Shape;366;p253"/>
          <p:cNvSpPr>
            <a:spLocks noGrp="1"/>
          </p:cNvSpPr>
          <p:nvPr>
            <p:ph type="pic" idx="5"/>
          </p:nvPr>
        </p:nvSpPr>
        <p:spPr>
          <a:xfrm>
            <a:off x="1460973" y="2631002"/>
            <a:ext cx="539010" cy="538720"/>
          </a:xfrm>
          <a:prstGeom prst="rect"/>
          <a:noFill/>
          <a:ln>
            <a:noFill/>
          </a:ln>
        </p:spPr>
      </p:sp>
      <p:sp>
        <p:nvSpPr>
          <p:cNvPr id="1049360" name="Google Shape;367;p253"/>
          <p:cNvSpPr>
            <a:spLocks noGrp="1"/>
          </p:cNvSpPr>
          <p:nvPr>
            <p:ph type="pic" idx="6"/>
          </p:nvPr>
        </p:nvSpPr>
        <p:spPr>
          <a:xfrm>
            <a:off x="4302493" y="2631002"/>
            <a:ext cx="539010" cy="538720"/>
          </a:xfrm>
          <a:prstGeom prst="rect"/>
          <a:noFill/>
          <a:ln>
            <a:noFill/>
          </a:ln>
        </p:spPr>
      </p:sp>
      <p:sp>
        <p:nvSpPr>
          <p:cNvPr id="1049361" name="Google Shape;368;p253"/>
          <p:cNvSpPr>
            <a:spLocks noGrp="1"/>
          </p:cNvSpPr>
          <p:nvPr>
            <p:ph type="pic" idx="7"/>
          </p:nvPr>
        </p:nvSpPr>
        <p:spPr>
          <a:xfrm>
            <a:off x="7144013" y="2631002"/>
            <a:ext cx="539010" cy="538720"/>
          </a:xfrm>
          <a:prstGeom prst="rect"/>
          <a:noFill/>
          <a:ln>
            <a:noFill/>
          </a:ln>
        </p:spPr>
      </p:sp>
      <p:sp>
        <p:nvSpPr>
          <p:cNvPr id="1049362" name="Google Shape;369;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3" name="Google Shape;370;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204" name="Shape 371"/>
        <p:cNvGrpSpPr/>
        <p:nvPr/>
      </p:nvGrpSpPr>
      <p:grpSpPr>
        <a:xfrm>
          <a:off x="0" y="0"/>
          <a:ext cx="0" cy="0"/>
          <a:chOff x="0" y="0"/>
          <a:chExt cx="0" cy="0"/>
        </a:xfrm>
      </p:grpSpPr>
      <p:pic>
        <p:nvPicPr>
          <p:cNvPr id="2097189" name="Google Shape;372;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05" name="Google Shape;373;p254"/>
          <p:cNvGrpSpPr/>
          <p:nvPr/>
        </p:nvGrpSpPr>
        <p:grpSpPr>
          <a:xfrm>
            <a:off x="0" y="2399230"/>
            <a:ext cx="9144001" cy="2349751"/>
            <a:chOff x="0" y="2182920"/>
            <a:chExt cx="9144001" cy="2349751"/>
          </a:xfrm>
        </p:grpSpPr>
        <p:sp>
          <p:nvSpPr>
            <p:cNvPr id="1048802" name="Google Shape;374;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06" name="Google Shape;375;p254"/>
            <p:cNvGrpSpPr/>
            <p:nvPr/>
          </p:nvGrpSpPr>
          <p:grpSpPr>
            <a:xfrm>
              <a:off x="1229347" y="2182920"/>
              <a:ext cx="6685306" cy="1002265"/>
              <a:chOff x="976268" y="2064936"/>
              <a:chExt cx="6685306" cy="1002265"/>
            </a:xfrm>
          </p:grpSpPr>
          <p:sp>
            <p:nvSpPr>
              <p:cNvPr id="1048803" name="Google Shape;376;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4" name="Google Shape;377;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5" name="Google Shape;378;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806" name="Google Shape;379;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7" name="Google Shape;380;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8" name="Google Shape;381;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09" name="Google Shape;382;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0" name="Google Shape;383;p254"/>
          <p:cNvSpPr>
            <a:spLocks noGrp="1"/>
          </p:cNvSpPr>
          <p:nvPr>
            <p:ph type="pic" idx="5"/>
          </p:nvPr>
        </p:nvSpPr>
        <p:spPr>
          <a:xfrm>
            <a:off x="1460973" y="2631002"/>
            <a:ext cx="539010" cy="538720"/>
          </a:xfrm>
          <a:prstGeom prst="rect"/>
          <a:noFill/>
          <a:ln>
            <a:noFill/>
          </a:ln>
        </p:spPr>
      </p:sp>
      <p:sp>
        <p:nvSpPr>
          <p:cNvPr id="1048811" name="Google Shape;384;p254"/>
          <p:cNvSpPr>
            <a:spLocks noGrp="1"/>
          </p:cNvSpPr>
          <p:nvPr>
            <p:ph type="pic" idx="6"/>
          </p:nvPr>
        </p:nvSpPr>
        <p:spPr>
          <a:xfrm>
            <a:off x="4302493" y="2631002"/>
            <a:ext cx="539010" cy="538720"/>
          </a:xfrm>
          <a:prstGeom prst="rect"/>
          <a:noFill/>
          <a:ln>
            <a:noFill/>
          </a:ln>
        </p:spPr>
      </p:sp>
      <p:sp>
        <p:nvSpPr>
          <p:cNvPr id="1048812" name="Google Shape;385;p254"/>
          <p:cNvSpPr>
            <a:spLocks noGrp="1"/>
          </p:cNvSpPr>
          <p:nvPr>
            <p:ph type="pic" idx="7"/>
          </p:nvPr>
        </p:nvSpPr>
        <p:spPr>
          <a:xfrm>
            <a:off x="7144013" y="2631002"/>
            <a:ext cx="539010" cy="538720"/>
          </a:xfrm>
          <a:prstGeom prst="rect"/>
          <a:noFill/>
          <a:ln>
            <a:noFill/>
          </a:ln>
        </p:spPr>
      </p:sp>
      <p:sp>
        <p:nvSpPr>
          <p:cNvPr id="1048813" name="Google Shape;386;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4" name="Google Shape;387;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281" name="Shape 388"/>
        <p:cNvGrpSpPr/>
        <p:nvPr/>
      </p:nvGrpSpPr>
      <p:grpSpPr>
        <a:xfrm>
          <a:off x="0" y="0"/>
          <a:ext cx="0" cy="0"/>
          <a:chOff x="0" y="0"/>
          <a:chExt cx="0" cy="0"/>
        </a:xfrm>
      </p:grpSpPr>
      <p:pic>
        <p:nvPicPr>
          <p:cNvPr id="2097227" name="Google Shape;389;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02" name="Google Shape;390;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86" name="Google Shape;391;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9103"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04" name="Google Shape;393;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5"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06" name="Google Shape;395;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7"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108" name="Google Shape;397;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9" name="Google Shape;398;p255"/>
          <p:cNvSpPr>
            <a:spLocks noGrp="1"/>
          </p:cNvSpPr>
          <p:nvPr>
            <p:ph type="pic" idx="4"/>
          </p:nvPr>
        </p:nvSpPr>
        <p:spPr>
          <a:xfrm>
            <a:off x="1324089" y="1830915"/>
            <a:ext cx="482600" cy="482600"/>
          </a:xfrm>
          <a:prstGeom prst="rect"/>
          <a:noFill/>
          <a:ln>
            <a:noFill/>
          </a:ln>
        </p:spPr>
      </p:sp>
      <p:sp>
        <p:nvSpPr>
          <p:cNvPr id="1049110" name="Google Shape;399;p255"/>
          <p:cNvSpPr>
            <a:spLocks noGrp="1"/>
          </p:cNvSpPr>
          <p:nvPr>
            <p:ph type="pic" idx="5"/>
          </p:nvPr>
        </p:nvSpPr>
        <p:spPr>
          <a:xfrm>
            <a:off x="4330701" y="1830915"/>
            <a:ext cx="482600" cy="482600"/>
          </a:xfrm>
          <a:prstGeom prst="rect"/>
          <a:noFill/>
          <a:ln>
            <a:noFill/>
          </a:ln>
        </p:spPr>
      </p:sp>
      <p:sp>
        <p:nvSpPr>
          <p:cNvPr id="1049111" name="Google Shape;400;p255"/>
          <p:cNvSpPr>
            <a:spLocks noGrp="1"/>
          </p:cNvSpPr>
          <p:nvPr>
            <p:ph type="pic" idx="6"/>
          </p:nvPr>
        </p:nvSpPr>
        <p:spPr>
          <a:xfrm>
            <a:off x="7337312" y="1830915"/>
            <a:ext cx="482600" cy="482600"/>
          </a:xfrm>
          <a:prstGeom prst="rect"/>
          <a:noFill/>
          <a:ln>
            <a:noFill/>
          </a:ln>
        </p:spPr>
      </p:sp>
      <p:sp>
        <p:nvSpPr>
          <p:cNvPr id="1049112" name="Google Shape;401;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3" name="Google Shape;402;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4" name="Google Shape;403;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5" name="Google Shape;404;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6" name="Google Shape;405;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475" name="Shape 406"/>
        <p:cNvGrpSpPr/>
        <p:nvPr/>
      </p:nvGrpSpPr>
      <p:grpSpPr>
        <a:xfrm>
          <a:off x="0" y="0"/>
          <a:ext cx="0" cy="0"/>
          <a:chOff x="0" y="0"/>
          <a:chExt cx="0" cy="0"/>
        </a:xfrm>
      </p:grpSpPr>
      <p:pic>
        <p:nvPicPr>
          <p:cNvPr id="2097307" name="Google Shape;407;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63" name="Google Shape;408;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71" name="Google Shape;409;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764"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65" name="Google Shape;411;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6"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67" name="Google Shape;413;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8"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769" name="Google Shape;415;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0" name="Google Shape;416;p256"/>
          <p:cNvSpPr>
            <a:spLocks noGrp="1"/>
          </p:cNvSpPr>
          <p:nvPr>
            <p:ph type="pic" idx="4"/>
          </p:nvPr>
        </p:nvSpPr>
        <p:spPr>
          <a:xfrm>
            <a:off x="1324089" y="1830915"/>
            <a:ext cx="482600" cy="482600"/>
          </a:xfrm>
          <a:prstGeom prst="rect"/>
          <a:noFill/>
          <a:ln>
            <a:noFill/>
          </a:ln>
        </p:spPr>
      </p:sp>
      <p:sp>
        <p:nvSpPr>
          <p:cNvPr id="1049771" name="Google Shape;417;p256"/>
          <p:cNvSpPr>
            <a:spLocks noGrp="1"/>
          </p:cNvSpPr>
          <p:nvPr>
            <p:ph type="pic" idx="5"/>
          </p:nvPr>
        </p:nvSpPr>
        <p:spPr>
          <a:xfrm>
            <a:off x="4330701" y="1830915"/>
            <a:ext cx="482600" cy="482600"/>
          </a:xfrm>
          <a:prstGeom prst="rect"/>
          <a:noFill/>
          <a:ln>
            <a:noFill/>
          </a:ln>
        </p:spPr>
      </p:sp>
      <p:sp>
        <p:nvSpPr>
          <p:cNvPr id="1049772" name="Google Shape;418;p256"/>
          <p:cNvSpPr>
            <a:spLocks noGrp="1"/>
          </p:cNvSpPr>
          <p:nvPr>
            <p:ph type="pic" idx="6"/>
          </p:nvPr>
        </p:nvSpPr>
        <p:spPr>
          <a:xfrm>
            <a:off x="7337312" y="1830915"/>
            <a:ext cx="482600" cy="482600"/>
          </a:xfrm>
          <a:prstGeom prst="rect"/>
          <a:noFill/>
          <a:ln>
            <a:noFill/>
          </a:ln>
        </p:spPr>
      </p:sp>
      <p:sp>
        <p:nvSpPr>
          <p:cNvPr id="1049773" name="Google Shape;419;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4" name="Google Shape;420;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5" name="Google Shape;421;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6" name="Google Shape;422;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7" name="Google Shape;423;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252" name="Shape 424"/>
        <p:cNvGrpSpPr/>
        <p:nvPr/>
      </p:nvGrpSpPr>
      <p:grpSpPr>
        <a:xfrm>
          <a:off x="0" y="0"/>
          <a:ext cx="0" cy="0"/>
          <a:chOff x="0" y="0"/>
          <a:chExt cx="0" cy="0"/>
        </a:xfrm>
      </p:grpSpPr>
      <p:pic>
        <p:nvPicPr>
          <p:cNvPr id="2097219" name="Google Shape;425;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04"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53" name="Google Shape;427;p257"/>
          <p:cNvGrpSpPr/>
          <p:nvPr/>
        </p:nvGrpSpPr>
        <p:grpSpPr>
          <a:xfrm>
            <a:off x="865742" y="1720353"/>
            <a:ext cx="7412516" cy="894818"/>
            <a:chOff x="865742" y="1720353"/>
            <a:chExt cx="7412516" cy="894818"/>
          </a:xfrm>
        </p:grpSpPr>
        <p:grpSp>
          <p:nvGrpSpPr>
            <p:cNvPr id="254" name="Google Shape;428;p257"/>
            <p:cNvGrpSpPr/>
            <p:nvPr/>
          </p:nvGrpSpPr>
          <p:grpSpPr>
            <a:xfrm>
              <a:off x="3119411" y="1720353"/>
              <a:ext cx="651510" cy="894818"/>
              <a:chOff x="2980317" y="2014294"/>
              <a:chExt cx="651510" cy="894818"/>
            </a:xfrm>
          </p:grpSpPr>
          <p:cxnSp>
            <p:nvCxnSpPr>
              <p:cNvPr id="3145771" name="Google Shape;429;p257"/>
              <p:cNvCxnSpPr>
                <a:cxnSpLocks/>
                <a:endCxn id="1049006"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005" name="Google Shape;431;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6" name="Google Shape;430;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55" name="Google Shape;432;p257"/>
            <p:cNvGrpSpPr/>
            <p:nvPr/>
          </p:nvGrpSpPr>
          <p:grpSpPr>
            <a:xfrm>
              <a:off x="5373080" y="1720353"/>
              <a:ext cx="651510" cy="894818"/>
              <a:chOff x="5071929" y="2014294"/>
              <a:chExt cx="651510" cy="894818"/>
            </a:xfrm>
          </p:grpSpPr>
          <p:cxnSp>
            <p:nvCxnSpPr>
              <p:cNvPr id="3145772" name="Google Shape;433;p257"/>
              <p:cNvCxnSpPr>
                <a:cxnSpLocks/>
                <a:endCxn id="1049008"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007" name="Google Shape;435;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08" name="Google Shape;434;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56" name="Google Shape;436;p257"/>
            <p:cNvGrpSpPr/>
            <p:nvPr/>
          </p:nvGrpSpPr>
          <p:grpSpPr>
            <a:xfrm>
              <a:off x="7626748" y="1720353"/>
              <a:ext cx="651510" cy="894818"/>
              <a:chOff x="7469822" y="2014294"/>
              <a:chExt cx="651510" cy="894818"/>
            </a:xfrm>
          </p:grpSpPr>
          <p:cxnSp>
            <p:nvCxnSpPr>
              <p:cNvPr id="3145773" name="Google Shape;437;p257"/>
              <p:cNvCxnSpPr>
                <a:cxnSpLocks/>
                <a:endCxn id="1049010"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009" name="Google Shape;439;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0" name="Google Shape;438;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57" name="Google Shape;440;p257"/>
            <p:cNvGrpSpPr/>
            <p:nvPr/>
          </p:nvGrpSpPr>
          <p:grpSpPr>
            <a:xfrm>
              <a:off x="865742" y="1720353"/>
              <a:ext cx="651510" cy="894818"/>
              <a:chOff x="888704" y="2014294"/>
              <a:chExt cx="651510" cy="894818"/>
            </a:xfrm>
          </p:grpSpPr>
          <p:cxnSp>
            <p:nvCxnSpPr>
              <p:cNvPr id="3145774" name="Google Shape;441;p257"/>
              <p:cNvCxnSpPr>
                <a:cxnSpLocks/>
                <a:endCxn id="1049012"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011" name="Google Shape;443;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012" name="Google Shape;442;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49013" name="Google Shape;444;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4" name="Google Shape;445;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5" name="Google Shape;446;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6" name="Google Shape;447;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7" name="Google Shape;448;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8" name="Google Shape;449;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19" name="Google Shape;450;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0" name="Google Shape;451;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1" name="Google Shape;452;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2" name="Google Shape;453;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434" name="Shape 454"/>
        <p:cNvGrpSpPr/>
        <p:nvPr/>
      </p:nvGrpSpPr>
      <p:grpSpPr>
        <a:xfrm>
          <a:off x="0" y="0"/>
          <a:ext cx="0" cy="0"/>
          <a:chOff x="0" y="0"/>
          <a:chExt cx="0" cy="0"/>
        </a:xfrm>
      </p:grpSpPr>
      <p:pic>
        <p:nvPicPr>
          <p:cNvPr id="2097294" name="Google Shape;455;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35" name="Google Shape;456;p258"/>
          <p:cNvGrpSpPr/>
          <p:nvPr/>
        </p:nvGrpSpPr>
        <p:grpSpPr>
          <a:xfrm>
            <a:off x="1114581" y="3141131"/>
            <a:ext cx="175260" cy="1120085"/>
            <a:chOff x="973176" y="3197693"/>
            <a:chExt cx="175260" cy="1120085"/>
          </a:xfrm>
        </p:grpSpPr>
        <p:sp>
          <p:nvSpPr>
            <p:cNvPr id="1049652" name="Google Shape;457;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51" name="Google Shape;458;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436" name="Google Shape;459;p258"/>
          <p:cNvGrpSpPr/>
          <p:nvPr/>
        </p:nvGrpSpPr>
        <p:grpSpPr>
          <a:xfrm>
            <a:off x="5033439" y="1436374"/>
            <a:ext cx="175260" cy="1120085"/>
            <a:chOff x="4892034" y="1492936"/>
            <a:chExt cx="175260" cy="1120085"/>
          </a:xfrm>
        </p:grpSpPr>
        <p:sp>
          <p:nvSpPr>
            <p:cNvPr id="1049653" name="Google Shape;460;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52" name="Google Shape;461;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437" name="Google Shape;462;p258"/>
          <p:cNvGrpSpPr/>
          <p:nvPr/>
        </p:nvGrpSpPr>
        <p:grpSpPr>
          <a:xfrm>
            <a:off x="1114581" y="1436374"/>
            <a:ext cx="175260" cy="1120085"/>
            <a:chOff x="973176" y="1492936"/>
            <a:chExt cx="175260" cy="1120085"/>
          </a:xfrm>
        </p:grpSpPr>
        <p:cxnSp>
          <p:nvCxnSpPr>
            <p:cNvPr id="3145853" name="Google Shape;463;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654" name="Google Shape;464;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nvGrpSpPr>
          <p:cNvPr id="438" name="Google Shape;465;p258"/>
          <p:cNvGrpSpPr/>
          <p:nvPr/>
        </p:nvGrpSpPr>
        <p:grpSpPr>
          <a:xfrm>
            <a:off x="5033439" y="3141131"/>
            <a:ext cx="175260" cy="1120085"/>
            <a:chOff x="4892034" y="3197693"/>
            <a:chExt cx="175260" cy="1120085"/>
          </a:xfrm>
        </p:grpSpPr>
        <p:cxnSp>
          <p:nvCxnSpPr>
            <p:cNvPr id="3145854" name="Google Shape;466;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655" name="Google Shape;467;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sp>
        <p:nvSpPr>
          <p:cNvPr id="1049656" name="Google Shape;468;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7" name="Google Shape;469;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8" name="Google Shape;470;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9" name="Google Shape;471;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0" name="Google Shape;472;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1" name="Google Shape;473;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2" name="Google Shape;474;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3" name="Google Shape;475;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4" name="Google Shape;476;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5" name="Google Shape;477;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263" name="Shape 478"/>
        <p:cNvGrpSpPr/>
        <p:nvPr/>
      </p:nvGrpSpPr>
      <p:grpSpPr>
        <a:xfrm>
          <a:off x="0" y="0"/>
          <a:ext cx="0" cy="0"/>
          <a:chOff x="0" y="0"/>
          <a:chExt cx="0" cy="0"/>
        </a:xfrm>
      </p:grpSpPr>
      <p:pic>
        <p:nvPicPr>
          <p:cNvPr id="2097222" name="Google Shape;479;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4" name="Google Shape;480;p259"/>
          <p:cNvGrpSpPr/>
          <p:nvPr/>
        </p:nvGrpSpPr>
        <p:grpSpPr>
          <a:xfrm>
            <a:off x="270520" y="225967"/>
            <a:ext cx="175260" cy="2964623"/>
            <a:chOff x="270520" y="1140367"/>
            <a:chExt cx="175260" cy="2964623"/>
          </a:xfrm>
        </p:grpSpPr>
        <p:grpSp>
          <p:nvGrpSpPr>
            <p:cNvPr id="265" name="Google Shape;481;p259"/>
            <p:cNvGrpSpPr/>
            <p:nvPr/>
          </p:nvGrpSpPr>
          <p:grpSpPr>
            <a:xfrm>
              <a:off x="270520" y="2780648"/>
              <a:ext cx="175260" cy="1324342"/>
              <a:chOff x="129115" y="2837210"/>
              <a:chExt cx="175260" cy="1324342"/>
            </a:xfrm>
          </p:grpSpPr>
          <p:sp>
            <p:nvSpPr>
              <p:cNvPr id="1049061" name="Google Shape;482;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75" name="Google Shape;483;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66" name="Google Shape;484;p259"/>
            <p:cNvGrpSpPr/>
            <p:nvPr/>
          </p:nvGrpSpPr>
          <p:grpSpPr>
            <a:xfrm>
              <a:off x="270520" y="1140367"/>
              <a:ext cx="175260" cy="1310953"/>
              <a:chOff x="129115" y="1196929"/>
              <a:chExt cx="175260" cy="1310953"/>
            </a:xfrm>
          </p:grpSpPr>
          <p:cxnSp>
            <p:nvCxnSpPr>
              <p:cNvPr id="3145776" name="Google Shape;485;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62" name="Google Shape;486;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063" name="Google Shape;487;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49064" name="Google Shape;488;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49065" name="Google Shape;489;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066" name="Google Shape;490;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367" name="Shape 491"/>
        <p:cNvGrpSpPr/>
        <p:nvPr/>
      </p:nvGrpSpPr>
      <p:grpSpPr>
        <a:xfrm>
          <a:off x="0" y="0"/>
          <a:ext cx="0" cy="0"/>
          <a:chOff x="0" y="0"/>
          <a:chExt cx="0" cy="0"/>
        </a:xfrm>
      </p:grpSpPr>
      <p:pic>
        <p:nvPicPr>
          <p:cNvPr id="2097262" name="Google Shape;492;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68" name="Google Shape;493;p260"/>
          <p:cNvGrpSpPr/>
          <p:nvPr/>
        </p:nvGrpSpPr>
        <p:grpSpPr>
          <a:xfrm>
            <a:off x="270520" y="225967"/>
            <a:ext cx="175260" cy="2964623"/>
            <a:chOff x="270520" y="1140367"/>
            <a:chExt cx="175260" cy="2964623"/>
          </a:xfrm>
        </p:grpSpPr>
        <p:grpSp>
          <p:nvGrpSpPr>
            <p:cNvPr id="369" name="Google Shape;494;p260"/>
            <p:cNvGrpSpPr/>
            <p:nvPr/>
          </p:nvGrpSpPr>
          <p:grpSpPr>
            <a:xfrm>
              <a:off x="270520" y="2780648"/>
              <a:ext cx="175260" cy="1324342"/>
              <a:chOff x="129115" y="2837210"/>
              <a:chExt cx="175260" cy="1324342"/>
            </a:xfrm>
          </p:grpSpPr>
          <p:sp>
            <p:nvSpPr>
              <p:cNvPr id="1049419" name="Google Shape;495;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821" name="Google Shape;496;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370" name="Google Shape;497;p260"/>
            <p:cNvGrpSpPr/>
            <p:nvPr/>
          </p:nvGrpSpPr>
          <p:grpSpPr>
            <a:xfrm>
              <a:off x="270520" y="1140367"/>
              <a:ext cx="175260" cy="1310953"/>
              <a:chOff x="129115" y="1196929"/>
              <a:chExt cx="175260" cy="1310953"/>
            </a:xfrm>
          </p:grpSpPr>
          <p:cxnSp>
            <p:nvCxnSpPr>
              <p:cNvPr id="3145822" name="Google Shape;498;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420" name="Google Shape;499;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grpSp>
      <p:sp>
        <p:nvSpPr>
          <p:cNvPr id="1049421" name="Google Shape;500;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2" name="Google Shape;501;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3" name="Google Shape;502;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4" name="Google Shape;503;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227" name="Shape 504"/>
        <p:cNvGrpSpPr/>
        <p:nvPr/>
      </p:nvGrpSpPr>
      <p:grpSpPr>
        <a:xfrm>
          <a:off x="0" y="0"/>
          <a:ext cx="0" cy="0"/>
          <a:chOff x="0" y="0"/>
          <a:chExt cx="0" cy="0"/>
        </a:xfrm>
      </p:grpSpPr>
      <p:pic>
        <p:nvPicPr>
          <p:cNvPr id="2097199" name="Google Shape;505;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28" name="Google Shape;506;p261"/>
          <p:cNvGrpSpPr/>
          <p:nvPr/>
        </p:nvGrpSpPr>
        <p:grpSpPr>
          <a:xfrm>
            <a:off x="240067" y="2283802"/>
            <a:ext cx="8663867" cy="930794"/>
            <a:chOff x="198438" y="775483"/>
            <a:chExt cx="8634888" cy="927681"/>
          </a:xfrm>
        </p:grpSpPr>
        <p:pic>
          <p:nvPicPr>
            <p:cNvPr id="2097200" name="Google Shape;507;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8892" name="Google Shape;508;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8893" name="Google Shape;509;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8894" name="Google Shape;510;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8895" name="Google Shape;511;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8896" name="Google Shape;512;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7" name="Google Shape;513;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8" name="Google Shape;514;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9" name="Google Shape;515;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0" name="Google Shape;516;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1" name="Google Shape;517;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55" name="Shape 37"/>
        <p:cNvGrpSpPr/>
        <p:nvPr/>
      </p:nvGrpSpPr>
      <p:grpSpPr>
        <a:xfrm>
          <a:off x="0" y="0"/>
          <a:ext cx="0" cy="0"/>
          <a:chOff x="0" y="0"/>
          <a:chExt cx="0" cy="0"/>
        </a:xfrm>
      </p:grpSpPr>
      <p:pic>
        <p:nvPicPr>
          <p:cNvPr id="2097162" name="Google Shape;38;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63" name="Google Shape;39;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54" name="Google Shape;40;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4" name="Google Shape;41;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55" name="Google Shape;42;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56" name="Google Shape;43;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57" name="Google Shape;44;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94" name="Shape 518"/>
        <p:cNvGrpSpPr/>
        <p:nvPr/>
      </p:nvGrpSpPr>
      <p:grpSpPr>
        <a:xfrm>
          <a:off x="0" y="0"/>
          <a:ext cx="0" cy="0"/>
          <a:chOff x="0" y="0"/>
          <a:chExt cx="0" cy="0"/>
        </a:xfrm>
      </p:grpSpPr>
      <p:pic>
        <p:nvPicPr>
          <p:cNvPr id="2097175" name="Google Shape;519;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745" name="Google Shape;520;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6" name="Google Shape;521;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7" name="Google Shape;522;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8" name="Google Shape;523;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9" name="Google Shape;524;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0" name="Google Shape;525;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1" name="Google Shape;526;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2" name="Google Shape;527;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3" name="Google Shape;528;p262"/>
          <p:cNvSpPr>
            <a:spLocks noGrp="1"/>
          </p:cNvSpPr>
          <p:nvPr>
            <p:ph type="pic" idx="5"/>
          </p:nvPr>
        </p:nvSpPr>
        <p:spPr>
          <a:xfrm>
            <a:off x="784630" y="1640956"/>
            <a:ext cx="931297" cy="930794"/>
          </a:xfrm>
          <a:prstGeom prst="rect"/>
          <a:noFill/>
          <a:ln>
            <a:noFill/>
          </a:ln>
        </p:spPr>
      </p:sp>
      <p:sp>
        <p:nvSpPr>
          <p:cNvPr id="1048754" name="Google Shape;529;p262"/>
          <p:cNvSpPr>
            <a:spLocks noGrp="1"/>
          </p:cNvSpPr>
          <p:nvPr>
            <p:ph type="pic" idx="6"/>
          </p:nvPr>
        </p:nvSpPr>
        <p:spPr>
          <a:xfrm>
            <a:off x="5150215" y="1640956"/>
            <a:ext cx="931297" cy="930794"/>
          </a:xfrm>
          <a:prstGeom prst="rect"/>
          <a:noFill/>
          <a:ln>
            <a:noFill/>
          </a:ln>
        </p:spPr>
      </p:sp>
      <p:sp>
        <p:nvSpPr>
          <p:cNvPr id="1048755" name="Google Shape;530;p262"/>
          <p:cNvSpPr>
            <a:spLocks noGrp="1"/>
          </p:cNvSpPr>
          <p:nvPr>
            <p:ph type="pic" idx="7"/>
          </p:nvPr>
        </p:nvSpPr>
        <p:spPr>
          <a:xfrm>
            <a:off x="784630" y="3302767"/>
            <a:ext cx="931297" cy="930794"/>
          </a:xfrm>
          <a:prstGeom prst="rect"/>
          <a:noFill/>
          <a:ln>
            <a:noFill/>
          </a:ln>
        </p:spPr>
      </p:sp>
      <p:sp>
        <p:nvSpPr>
          <p:cNvPr id="1048756" name="Google Shape;531;p262"/>
          <p:cNvSpPr>
            <a:spLocks noGrp="1"/>
          </p:cNvSpPr>
          <p:nvPr>
            <p:ph type="pic" idx="8"/>
          </p:nvPr>
        </p:nvSpPr>
        <p:spPr>
          <a:xfrm>
            <a:off x="5150215" y="3302767"/>
            <a:ext cx="931297" cy="930794"/>
          </a:xfrm>
          <a:prstGeom prst="rect"/>
          <a:noFill/>
          <a:ln>
            <a:noFill/>
          </a:ln>
        </p:spPr>
      </p:sp>
      <p:sp>
        <p:nvSpPr>
          <p:cNvPr id="1048757" name="Google Shape;532;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8" name="Google Shape;533;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361" name="Shape 534"/>
        <p:cNvGrpSpPr/>
        <p:nvPr/>
      </p:nvGrpSpPr>
      <p:grpSpPr>
        <a:xfrm>
          <a:off x="0" y="0"/>
          <a:ext cx="0" cy="0"/>
          <a:chOff x="0" y="0"/>
          <a:chExt cx="0" cy="0"/>
        </a:xfrm>
      </p:grpSpPr>
      <p:pic>
        <p:nvPicPr>
          <p:cNvPr id="2097260" name="Google Shape;535;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62" name="Google Shape;536;p263"/>
          <p:cNvGrpSpPr/>
          <p:nvPr/>
        </p:nvGrpSpPr>
        <p:grpSpPr>
          <a:xfrm>
            <a:off x="0" y="2399230"/>
            <a:ext cx="9144001" cy="2349751"/>
            <a:chOff x="0" y="2182920"/>
            <a:chExt cx="9144001" cy="2349751"/>
          </a:xfrm>
        </p:grpSpPr>
        <p:sp>
          <p:nvSpPr>
            <p:cNvPr id="1049383" name="Google Shape;537;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3" name="Google Shape;538;p263"/>
            <p:cNvGrpSpPr/>
            <p:nvPr/>
          </p:nvGrpSpPr>
          <p:grpSpPr>
            <a:xfrm>
              <a:off x="1229347" y="2182920"/>
              <a:ext cx="6685306" cy="1002265"/>
              <a:chOff x="976268" y="2064936"/>
              <a:chExt cx="6685306" cy="1002265"/>
            </a:xfrm>
          </p:grpSpPr>
          <p:sp>
            <p:nvSpPr>
              <p:cNvPr id="1049384" name="Google Shape;539;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85" name="Google Shape;540;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86" name="Google Shape;541;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87" name="Google Shape;542;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8" name="Google Shape;543;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9" name="Google Shape;544;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0" name="Google Shape;545;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1" name="Google Shape;546;p263"/>
          <p:cNvSpPr>
            <a:spLocks noGrp="1"/>
          </p:cNvSpPr>
          <p:nvPr>
            <p:ph type="pic" idx="5"/>
          </p:nvPr>
        </p:nvSpPr>
        <p:spPr>
          <a:xfrm>
            <a:off x="1460973" y="2631002"/>
            <a:ext cx="539010" cy="538720"/>
          </a:xfrm>
          <a:prstGeom prst="rect"/>
          <a:noFill/>
          <a:ln>
            <a:noFill/>
          </a:ln>
        </p:spPr>
      </p:sp>
      <p:sp>
        <p:nvSpPr>
          <p:cNvPr id="1049392" name="Google Shape;547;p263"/>
          <p:cNvSpPr>
            <a:spLocks noGrp="1"/>
          </p:cNvSpPr>
          <p:nvPr>
            <p:ph type="pic" idx="6"/>
          </p:nvPr>
        </p:nvSpPr>
        <p:spPr>
          <a:xfrm>
            <a:off x="4302493" y="2631002"/>
            <a:ext cx="539010" cy="538720"/>
          </a:xfrm>
          <a:prstGeom prst="rect"/>
          <a:noFill/>
          <a:ln>
            <a:noFill/>
          </a:ln>
        </p:spPr>
      </p:sp>
      <p:sp>
        <p:nvSpPr>
          <p:cNvPr id="1049393" name="Google Shape;548;p263"/>
          <p:cNvSpPr>
            <a:spLocks noGrp="1"/>
          </p:cNvSpPr>
          <p:nvPr>
            <p:ph type="pic" idx="7"/>
          </p:nvPr>
        </p:nvSpPr>
        <p:spPr>
          <a:xfrm>
            <a:off x="7144013" y="2631002"/>
            <a:ext cx="539010" cy="538720"/>
          </a:xfrm>
          <a:prstGeom prst="rect"/>
          <a:noFill/>
          <a:ln>
            <a:noFill/>
          </a:ln>
        </p:spPr>
      </p:sp>
      <p:sp>
        <p:nvSpPr>
          <p:cNvPr id="1049394" name="Google Shape;549;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5" name="Google Shape;550;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209" name="Shape 551"/>
        <p:cNvGrpSpPr/>
        <p:nvPr/>
      </p:nvGrpSpPr>
      <p:grpSpPr>
        <a:xfrm>
          <a:off x="0" y="0"/>
          <a:ext cx="0" cy="0"/>
          <a:chOff x="0" y="0"/>
          <a:chExt cx="0" cy="0"/>
        </a:xfrm>
      </p:grpSpPr>
      <p:grpSp>
        <p:nvGrpSpPr>
          <p:cNvPr id="210" name="Google Shape;552;p264"/>
          <p:cNvGrpSpPr/>
          <p:nvPr/>
        </p:nvGrpSpPr>
        <p:grpSpPr>
          <a:xfrm>
            <a:off x="3138739" y="1728182"/>
            <a:ext cx="2866522" cy="2848912"/>
            <a:chOff x="-15798" y="0"/>
            <a:chExt cx="2571596" cy="2555798"/>
          </a:xfrm>
        </p:grpSpPr>
        <p:sp>
          <p:nvSpPr>
            <p:cNvPr id="1048830" name="Google Shape;553;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31" name="Google Shape;554;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32" name="Google Shape;555;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33" name="Google Shape;556;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34" name="Google Shape;557;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35" name="Google Shape;558;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6" name="Google Shape;559;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7" name="Google Shape;560;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8" name="Google Shape;561;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9" name="Google Shape;562;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0" name="Google Shape;563;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1" name="Google Shape;564;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2" name="Google Shape;565;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3" name="Google Shape;566;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4" name="Google Shape;567;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5" name="Google Shape;568;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6" name="Google Shape;569;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7" name="Google Shape;570;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395" name="Shape 571"/>
        <p:cNvGrpSpPr/>
        <p:nvPr/>
      </p:nvGrpSpPr>
      <p:grpSpPr>
        <a:xfrm>
          <a:off x="0" y="0"/>
          <a:ext cx="0" cy="0"/>
          <a:chOff x="0" y="0"/>
          <a:chExt cx="0" cy="0"/>
        </a:xfrm>
      </p:grpSpPr>
      <p:grpSp>
        <p:nvGrpSpPr>
          <p:cNvPr id="396" name="Google Shape;572;p265"/>
          <p:cNvGrpSpPr/>
          <p:nvPr/>
        </p:nvGrpSpPr>
        <p:grpSpPr>
          <a:xfrm>
            <a:off x="3138739" y="1728182"/>
            <a:ext cx="2866522" cy="2848912"/>
            <a:chOff x="-15798" y="0"/>
            <a:chExt cx="2571596" cy="2555798"/>
          </a:xfrm>
        </p:grpSpPr>
        <p:sp>
          <p:nvSpPr>
            <p:cNvPr id="1049505" name="Google Shape;573;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506" name="Google Shape;574;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507" name="Google Shape;575;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508" name="Google Shape;576;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509" name="Google Shape;577;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510" name="Google Shape;578;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1" name="Google Shape;579;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2" name="Google Shape;580;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3" name="Google Shape;581;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4" name="Google Shape;582;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5" name="Google Shape;583;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6" name="Google Shape;584;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7" name="Google Shape;585;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8" name="Google Shape;586;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9" name="Google Shape;587;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0" name="Google Shape;588;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1" name="Google Shape;589;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2" name="Google Shape;590;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261" name="Shape 591"/>
        <p:cNvGrpSpPr/>
        <p:nvPr/>
      </p:nvGrpSpPr>
      <p:grpSpPr>
        <a:xfrm>
          <a:off x="0" y="0"/>
          <a:ext cx="0" cy="0"/>
          <a:chOff x="0" y="0"/>
          <a:chExt cx="0" cy="0"/>
        </a:xfrm>
      </p:grpSpPr>
      <p:pic>
        <p:nvPicPr>
          <p:cNvPr id="2097221" name="Google Shape;592;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2" name="Google Shape;593;p266"/>
          <p:cNvGrpSpPr/>
          <p:nvPr/>
        </p:nvGrpSpPr>
        <p:grpSpPr>
          <a:xfrm>
            <a:off x="2525214" y="825411"/>
            <a:ext cx="4093572" cy="4069088"/>
            <a:chOff x="2519466" y="821088"/>
            <a:chExt cx="4348428" cy="4322420"/>
          </a:xfrm>
        </p:grpSpPr>
        <p:sp>
          <p:nvSpPr>
            <p:cNvPr id="1049049" name="Google Shape;594;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50" name="Google Shape;595;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51" name="Google Shape;596;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52" name="Google Shape;597;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53" name="Google Shape;598;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54" name="Google Shape;599;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55" name="Google Shape;600;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56" name="Google Shape;601;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57" name="Google Shape;602;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58" name="Google Shape;603;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59" name="Google Shape;604;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0" name="Google Shape;605;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402" name="Shape 606"/>
        <p:cNvGrpSpPr/>
        <p:nvPr/>
      </p:nvGrpSpPr>
      <p:grpSpPr>
        <a:xfrm>
          <a:off x="0" y="0"/>
          <a:ext cx="0" cy="0"/>
          <a:chOff x="0" y="0"/>
          <a:chExt cx="0" cy="0"/>
        </a:xfrm>
      </p:grpSpPr>
      <p:pic>
        <p:nvPicPr>
          <p:cNvPr id="2097285" name="Google Shape;607;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3" name="Google Shape;608;p267"/>
          <p:cNvGrpSpPr/>
          <p:nvPr/>
        </p:nvGrpSpPr>
        <p:grpSpPr>
          <a:xfrm>
            <a:off x="2525214" y="825411"/>
            <a:ext cx="4093572" cy="4069088"/>
            <a:chOff x="2519466" y="821088"/>
            <a:chExt cx="4348428" cy="4322420"/>
          </a:xfrm>
        </p:grpSpPr>
        <p:sp>
          <p:nvSpPr>
            <p:cNvPr id="1049540" name="Google Shape;609;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1" name="Google Shape;610;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2" name="Google Shape;611;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3" name="Google Shape;612;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4" name="Google Shape;613;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45" name="Google Shape;614;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46" name="Google Shape;615;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7" name="Google Shape;616;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8" name="Google Shape;617;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9" name="Google Shape;618;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50" name="Google Shape;619;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1" name="Google Shape;620;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23" name="Shape 621"/>
        <p:cNvGrpSpPr/>
        <p:nvPr/>
      </p:nvGrpSpPr>
      <p:grpSpPr>
        <a:xfrm>
          <a:off x="0" y="0"/>
          <a:ext cx="0" cy="0"/>
          <a:chOff x="0" y="0"/>
          <a:chExt cx="0" cy="0"/>
        </a:xfrm>
      </p:grpSpPr>
      <p:pic>
        <p:nvPicPr>
          <p:cNvPr id="2097241" name="Google Shape;622;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0" name="Google Shape;623;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1" name="Google Shape;624;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4" name="Google Shape;625;p268"/>
          <p:cNvGrpSpPr/>
          <p:nvPr/>
        </p:nvGrpSpPr>
        <p:grpSpPr>
          <a:xfrm>
            <a:off x="881517" y="2193743"/>
            <a:ext cx="397892" cy="646462"/>
            <a:chOff x="1400864" y="1624076"/>
            <a:chExt cx="560368" cy="910439"/>
          </a:xfrm>
        </p:grpSpPr>
        <p:grpSp>
          <p:nvGrpSpPr>
            <p:cNvPr id="325" name="Google Shape;626;p268"/>
            <p:cNvGrpSpPr/>
            <p:nvPr/>
          </p:nvGrpSpPr>
          <p:grpSpPr>
            <a:xfrm>
              <a:off x="1400864" y="1624076"/>
              <a:ext cx="560368" cy="825149"/>
              <a:chOff x="1342876" y="1647676"/>
              <a:chExt cx="560368" cy="825149"/>
            </a:xfrm>
          </p:grpSpPr>
          <p:sp>
            <p:nvSpPr>
              <p:cNvPr id="1049242" name="Google Shape;627;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43" name="Google Shape;628;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4" name="Google Shape;629;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44" name="Google Shape;630;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26" name="Google Shape;631;p268"/>
          <p:cNvGrpSpPr/>
          <p:nvPr/>
        </p:nvGrpSpPr>
        <p:grpSpPr>
          <a:xfrm>
            <a:off x="2622541" y="2193743"/>
            <a:ext cx="397892" cy="646462"/>
            <a:chOff x="1400864" y="1624076"/>
            <a:chExt cx="560368" cy="910439"/>
          </a:xfrm>
        </p:grpSpPr>
        <p:grpSp>
          <p:nvGrpSpPr>
            <p:cNvPr id="327" name="Google Shape;632;p268"/>
            <p:cNvGrpSpPr/>
            <p:nvPr/>
          </p:nvGrpSpPr>
          <p:grpSpPr>
            <a:xfrm>
              <a:off x="1400864" y="1624076"/>
              <a:ext cx="560368" cy="825149"/>
              <a:chOff x="1342876" y="1647676"/>
              <a:chExt cx="560368" cy="825149"/>
            </a:xfrm>
          </p:grpSpPr>
          <p:sp>
            <p:nvSpPr>
              <p:cNvPr id="1049245" name="Google Shape;633;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46" name="Google Shape;634;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5" name="Google Shape;635;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47" name="Google Shape;636;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28" name="Google Shape;637;p268"/>
          <p:cNvGrpSpPr/>
          <p:nvPr/>
        </p:nvGrpSpPr>
        <p:grpSpPr>
          <a:xfrm>
            <a:off x="4363565" y="2193743"/>
            <a:ext cx="397892" cy="646462"/>
            <a:chOff x="1400864" y="1624076"/>
            <a:chExt cx="560368" cy="910439"/>
          </a:xfrm>
        </p:grpSpPr>
        <p:grpSp>
          <p:nvGrpSpPr>
            <p:cNvPr id="329" name="Google Shape;638;p268"/>
            <p:cNvGrpSpPr/>
            <p:nvPr/>
          </p:nvGrpSpPr>
          <p:grpSpPr>
            <a:xfrm>
              <a:off x="1400864" y="1624076"/>
              <a:ext cx="560368" cy="825149"/>
              <a:chOff x="1342876" y="1647676"/>
              <a:chExt cx="560368" cy="825149"/>
            </a:xfrm>
          </p:grpSpPr>
          <p:sp>
            <p:nvSpPr>
              <p:cNvPr id="1049248" name="Google Shape;639;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640;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6" name="Google Shape;641;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50" name="Google Shape;642;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0" name="Google Shape;643;p268"/>
          <p:cNvGrpSpPr/>
          <p:nvPr/>
        </p:nvGrpSpPr>
        <p:grpSpPr>
          <a:xfrm>
            <a:off x="6104589" y="2193743"/>
            <a:ext cx="397892" cy="646462"/>
            <a:chOff x="1400864" y="1624076"/>
            <a:chExt cx="560368" cy="910439"/>
          </a:xfrm>
        </p:grpSpPr>
        <p:grpSp>
          <p:nvGrpSpPr>
            <p:cNvPr id="331" name="Google Shape;644;p268"/>
            <p:cNvGrpSpPr/>
            <p:nvPr/>
          </p:nvGrpSpPr>
          <p:grpSpPr>
            <a:xfrm>
              <a:off x="1400864" y="1624076"/>
              <a:ext cx="560368" cy="825149"/>
              <a:chOff x="1342876" y="1647676"/>
              <a:chExt cx="560368" cy="825149"/>
            </a:xfrm>
          </p:grpSpPr>
          <p:sp>
            <p:nvSpPr>
              <p:cNvPr id="1049251" name="Google Shape;645;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646;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7" name="Google Shape;647;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53" name="Google Shape;648;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32" name="Google Shape;649;p268"/>
          <p:cNvGrpSpPr/>
          <p:nvPr/>
        </p:nvGrpSpPr>
        <p:grpSpPr>
          <a:xfrm>
            <a:off x="7845614" y="2193743"/>
            <a:ext cx="397892" cy="646462"/>
            <a:chOff x="1400864" y="1624076"/>
            <a:chExt cx="560368" cy="910439"/>
          </a:xfrm>
        </p:grpSpPr>
        <p:grpSp>
          <p:nvGrpSpPr>
            <p:cNvPr id="333" name="Google Shape;650;p268"/>
            <p:cNvGrpSpPr/>
            <p:nvPr/>
          </p:nvGrpSpPr>
          <p:grpSpPr>
            <a:xfrm>
              <a:off x="1400864" y="1624076"/>
              <a:ext cx="560368" cy="825149"/>
              <a:chOff x="1342876" y="1647676"/>
              <a:chExt cx="560368" cy="825149"/>
            </a:xfrm>
          </p:grpSpPr>
          <p:sp>
            <p:nvSpPr>
              <p:cNvPr id="1049254" name="Google Shape;651;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55" name="Google Shape;652;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08" name="Google Shape;653;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56" name="Google Shape;654;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257" name="Google Shape;655;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8" name="Google Shape;656;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9" name="Google Shape;657;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0" name="Google Shape;658;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1" name="Google Shape;659;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476" name="Shape 660"/>
        <p:cNvGrpSpPr/>
        <p:nvPr/>
      </p:nvGrpSpPr>
      <p:grpSpPr>
        <a:xfrm>
          <a:off x="0" y="0"/>
          <a:ext cx="0" cy="0"/>
          <a:chOff x="0" y="0"/>
          <a:chExt cx="0" cy="0"/>
        </a:xfrm>
      </p:grpSpPr>
      <p:pic>
        <p:nvPicPr>
          <p:cNvPr id="2097308" name="Google Shape;661;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78" name="Google Shape;662;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9" name="Google Shape;663;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77" name="Google Shape;664;p269"/>
          <p:cNvGrpSpPr/>
          <p:nvPr/>
        </p:nvGrpSpPr>
        <p:grpSpPr>
          <a:xfrm>
            <a:off x="881517" y="2193743"/>
            <a:ext cx="7361989" cy="646462"/>
            <a:chOff x="881517" y="2219381"/>
            <a:chExt cx="7361989" cy="646462"/>
          </a:xfrm>
        </p:grpSpPr>
        <p:grpSp>
          <p:nvGrpSpPr>
            <p:cNvPr id="478" name="Google Shape;665;p269"/>
            <p:cNvGrpSpPr/>
            <p:nvPr/>
          </p:nvGrpSpPr>
          <p:grpSpPr>
            <a:xfrm>
              <a:off x="881517" y="2219381"/>
              <a:ext cx="397892" cy="646462"/>
              <a:chOff x="1400864" y="1624076"/>
              <a:chExt cx="560368" cy="910439"/>
            </a:xfrm>
          </p:grpSpPr>
          <p:grpSp>
            <p:nvGrpSpPr>
              <p:cNvPr id="479" name="Google Shape;666;p269"/>
              <p:cNvGrpSpPr/>
              <p:nvPr/>
            </p:nvGrpSpPr>
            <p:grpSpPr>
              <a:xfrm>
                <a:off x="1400864" y="1624076"/>
                <a:ext cx="560368" cy="825149"/>
                <a:chOff x="1342876" y="1647676"/>
                <a:chExt cx="560368" cy="825149"/>
              </a:xfrm>
            </p:grpSpPr>
            <p:sp>
              <p:nvSpPr>
                <p:cNvPr id="1049780" name="Google Shape;667;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1" name="Google Shape;668;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2" name="Google Shape;669;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2" name="Google Shape;670;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671;p269"/>
            <p:cNvGrpSpPr/>
            <p:nvPr/>
          </p:nvGrpSpPr>
          <p:grpSpPr>
            <a:xfrm>
              <a:off x="2622541" y="2219381"/>
              <a:ext cx="397892" cy="646462"/>
              <a:chOff x="1400864" y="1624076"/>
              <a:chExt cx="560368" cy="910439"/>
            </a:xfrm>
          </p:grpSpPr>
          <p:grpSp>
            <p:nvGrpSpPr>
              <p:cNvPr id="481" name="Google Shape;672;p269"/>
              <p:cNvGrpSpPr/>
              <p:nvPr/>
            </p:nvGrpSpPr>
            <p:grpSpPr>
              <a:xfrm>
                <a:off x="1400864" y="1624076"/>
                <a:ext cx="560368" cy="825149"/>
                <a:chOff x="1342876" y="1647676"/>
                <a:chExt cx="560368" cy="825149"/>
              </a:xfrm>
            </p:grpSpPr>
            <p:sp>
              <p:nvSpPr>
                <p:cNvPr id="1049783" name="Google Shape;673;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4" name="Google Shape;674;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3" name="Google Shape;675;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5" name="Google Shape;676;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2" name="Google Shape;677;p269"/>
            <p:cNvGrpSpPr/>
            <p:nvPr/>
          </p:nvGrpSpPr>
          <p:grpSpPr>
            <a:xfrm>
              <a:off x="4363565" y="2219381"/>
              <a:ext cx="397892" cy="646462"/>
              <a:chOff x="1400864" y="1624076"/>
              <a:chExt cx="560368" cy="910439"/>
            </a:xfrm>
          </p:grpSpPr>
          <p:grpSp>
            <p:nvGrpSpPr>
              <p:cNvPr id="483" name="Google Shape;678;p269"/>
              <p:cNvGrpSpPr/>
              <p:nvPr/>
            </p:nvGrpSpPr>
            <p:grpSpPr>
              <a:xfrm>
                <a:off x="1400864" y="1624076"/>
                <a:ext cx="560368" cy="825149"/>
                <a:chOff x="1342876" y="1647676"/>
                <a:chExt cx="560368" cy="825149"/>
              </a:xfrm>
            </p:grpSpPr>
            <p:sp>
              <p:nvSpPr>
                <p:cNvPr id="1049786" name="Google Shape;679;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87" name="Google Shape;680;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4" name="Google Shape;681;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88" name="Google Shape;682;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4" name="Google Shape;683;p269"/>
            <p:cNvGrpSpPr/>
            <p:nvPr/>
          </p:nvGrpSpPr>
          <p:grpSpPr>
            <a:xfrm>
              <a:off x="6104589" y="2219381"/>
              <a:ext cx="397892" cy="646462"/>
              <a:chOff x="1400864" y="1624076"/>
              <a:chExt cx="560368" cy="910439"/>
            </a:xfrm>
          </p:grpSpPr>
          <p:grpSp>
            <p:nvGrpSpPr>
              <p:cNvPr id="485" name="Google Shape;684;p269"/>
              <p:cNvGrpSpPr/>
              <p:nvPr/>
            </p:nvGrpSpPr>
            <p:grpSpPr>
              <a:xfrm>
                <a:off x="1400864" y="1624076"/>
                <a:ext cx="560368" cy="825149"/>
                <a:chOff x="1342876" y="1647676"/>
                <a:chExt cx="560368" cy="825149"/>
              </a:xfrm>
            </p:grpSpPr>
            <p:sp>
              <p:nvSpPr>
                <p:cNvPr id="1049789" name="Google Shape;685;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90" name="Google Shape;686;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5" name="Google Shape;687;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91" name="Google Shape;688;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86" name="Google Shape;689;p269"/>
            <p:cNvGrpSpPr/>
            <p:nvPr/>
          </p:nvGrpSpPr>
          <p:grpSpPr>
            <a:xfrm>
              <a:off x="7845614" y="2219381"/>
              <a:ext cx="397892" cy="646462"/>
              <a:chOff x="1400864" y="1624076"/>
              <a:chExt cx="560368" cy="910439"/>
            </a:xfrm>
          </p:grpSpPr>
          <p:grpSp>
            <p:nvGrpSpPr>
              <p:cNvPr id="487" name="Google Shape;690;p269"/>
              <p:cNvGrpSpPr/>
              <p:nvPr/>
            </p:nvGrpSpPr>
            <p:grpSpPr>
              <a:xfrm>
                <a:off x="1400864" y="1624076"/>
                <a:ext cx="560368" cy="825149"/>
                <a:chOff x="1342876" y="1647676"/>
                <a:chExt cx="560368" cy="825149"/>
              </a:xfrm>
            </p:grpSpPr>
            <p:sp>
              <p:nvSpPr>
                <p:cNvPr id="1049792" name="Google Shape;691;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93" name="Google Shape;692;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76" name="Google Shape;693;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94" name="Google Shape;694;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95" name="Google Shape;695;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6" name="Google Shape;696;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7" name="Google Shape;697;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8" name="Google Shape;698;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9" name="Google Shape;699;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342" name="Shape 700"/>
        <p:cNvGrpSpPr/>
        <p:nvPr/>
      </p:nvGrpSpPr>
      <p:grpSpPr>
        <a:xfrm>
          <a:off x="0" y="0"/>
          <a:ext cx="0" cy="0"/>
          <a:chOff x="0" y="0"/>
          <a:chExt cx="0" cy="0"/>
        </a:xfrm>
      </p:grpSpPr>
      <p:pic>
        <p:nvPicPr>
          <p:cNvPr id="2097244" name="Google Shape;701;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26" name="Google Shape;702;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7" name="Google Shape;703;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28"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329" name="Google Shape;705;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330" name="Google Shape;706;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331" name="Google Shape;707;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332" name="Google Shape;708;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333" name="Google Shape;709;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334" name="Google Shape;710;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335" name="Google Shape;711;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336" name="Google Shape;712;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337" name="Google Shape;713;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38" name="Google Shape;714;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39" name="Google Shape;715;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0" name="Google Shape;716;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1" name="Google Shape;717;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2" name="Google Shape;718;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3" name="Google Shape;719;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4" name="Google Shape;720;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201" name="Shape 721"/>
        <p:cNvGrpSpPr/>
        <p:nvPr/>
      </p:nvGrpSpPr>
      <p:grpSpPr>
        <a:xfrm>
          <a:off x="0" y="0"/>
          <a:ext cx="0" cy="0"/>
          <a:chOff x="0" y="0"/>
          <a:chExt cx="0" cy="0"/>
        </a:xfrm>
      </p:grpSpPr>
      <p:pic>
        <p:nvPicPr>
          <p:cNvPr id="2097183" name="Google Shape;722;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5" name="Google Shape;723;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6" name="Google Shape;724;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7"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778" name="Google Shape;726;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8779" name="Google Shape;727;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8780" name="Google Shape;728;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8781" name="Google Shape;729;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8782" name="Google Shape;730;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8783" name="Google Shape;731;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8784" name="Google Shape;732;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8785" name="Google Shape;733;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8786" name="Google Shape;734;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7" name="Google Shape;735;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8" name="Google Shape;736;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9" name="Google Shape;737;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0" name="Google Shape;738;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1" name="Google Shape;739;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2" name="Google Shape;740;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3" name="Google Shape;741;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59" name="Shape 45"/>
        <p:cNvGrpSpPr/>
        <p:nvPr/>
      </p:nvGrpSpPr>
      <p:grpSpPr>
        <a:xfrm>
          <a:off x="0" y="0"/>
          <a:ext cx="0" cy="0"/>
          <a:chOff x="0" y="0"/>
          <a:chExt cx="0" cy="0"/>
        </a:xfrm>
      </p:grpSpPr>
      <p:pic>
        <p:nvPicPr>
          <p:cNvPr id="2097165" name="Google Shape;46;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66" name="Google Shape;47;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308" name="Shape 742"/>
        <p:cNvGrpSpPr/>
        <p:nvPr/>
      </p:nvGrpSpPr>
      <p:grpSpPr>
        <a:xfrm>
          <a:off x="0" y="0"/>
          <a:ext cx="0" cy="0"/>
          <a:chOff x="0" y="0"/>
          <a:chExt cx="0" cy="0"/>
        </a:xfrm>
      </p:grpSpPr>
      <p:pic>
        <p:nvPicPr>
          <p:cNvPr id="2097233" name="Google Shape;743;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73" name="Google Shape;744;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74" name="Google Shape;745;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6" name="Google Shape;746;p272"/>
          <p:cNvCxnSpPr>
            <a:cxnSpLocks/>
            <a:stCxn id="1049175"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75" name="Google Shape;747;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176" name="Google Shape;748;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177" name="Google Shape;749;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178" name="Google Shape;750;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179" name="Google Shape;751;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180" name="Google Shape;752;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181" name="Google Shape;753;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182" name="Google Shape;754;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3" name="Google Shape;755;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4" name="Google Shape;756;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5" name="Google Shape;757;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6" name="Google Shape;758;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7" name="Google Shape;759;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8" name="Google Shape;760;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471" name="Shape 761"/>
        <p:cNvGrpSpPr/>
        <p:nvPr/>
      </p:nvGrpSpPr>
      <p:grpSpPr>
        <a:xfrm>
          <a:off x="0" y="0"/>
          <a:ext cx="0" cy="0"/>
          <a:chOff x="0" y="0"/>
          <a:chExt cx="0" cy="0"/>
        </a:xfrm>
      </p:grpSpPr>
      <p:pic>
        <p:nvPicPr>
          <p:cNvPr id="2097302" name="Google Shape;762;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34" name="Google Shape;763;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5" name="Google Shape;764;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865" name="Google Shape;765;p273"/>
          <p:cNvCxnSpPr>
            <a:cxnSpLocks/>
            <a:stCxn id="1049736"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736" name="Google Shape;766;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737" name="Google Shape;767;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738" name="Google Shape;768;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739" name="Google Shape;769;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740" name="Google Shape;770;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741" name="Google Shape;771;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742" name="Google Shape;772;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743" name="Google Shape;773;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4" name="Google Shape;774;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5" name="Google Shape;775;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6" name="Google Shape;776;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7" name="Google Shape;777;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8" name="Google Shape;778;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9" name="Google Shape;779;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248" name="Shape 780"/>
        <p:cNvGrpSpPr/>
        <p:nvPr/>
      </p:nvGrpSpPr>
      <p:grpSpPr>
        <a:xfrm>
          <a:off x="0" y="0"/>
          <a:ext cx="0" cy="0"/>
          <a:chOff x="0" y="0"/>
          <a:chExt cx="0" cy="0"/>
        </a:xfrm>
      </p:grpSpPr>
      <p:pic>
        <p:nvPicPr>
          <p:cNvPr id="2097217" name="Google Shape;781;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67" name="Google Shape;782;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8" name="Google Shape;783;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9" name="Google Shape;784;p274"/>
          <p:cNvGrpSpPr/>
          <p:nvPr/>
        </p:nvGrpSpPr>
        <p:grpSpPr>
          <a:xfrm>
            <a:off x="914091" y="752041"/>
            <a:ext cx="7280306" cy="4126450"/>
            <a:chOff x="556442" y="752041"/>
            <a:chExt cx="7280306" cy="4126450"/>
          </a:xfrm>
        </p:grpSpPr>
        <p:cxnSp>
          <p:nvCxnSpPr>
            <p:cNvPr id="3145764" name="Google Shape;785;p274"/>
            <p:cNvCxnSpPr>
              <a:cxnSpLocks/>
              <a:stCxn id="1048969" idx="6"/>
              <a:endCxn id="104897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5" name="Google Shape;788;p274"/>
            <p:cNvCxnSpPr>
              <a:cxnSpLocks/>
              <a:stCxn id="1048969" idx="6"/>
              <a:endCxn id="104897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6" name="Google Shape;790;p274"/>
            <p:cNvCxnSpPr>
              <a:cxnSpLocks/>
              <a:stCxn id="1048969" idx="6"/>
              <a:endCxn id="1048982"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7" name="Google Shape;792;p274"/>
            <p:cNvCxnSpPr>
              <a:cxnSpLocks/>
              <a:stCxn id="1048969" idx="6"/>
              <a:endCxn id="1048991"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8" name="Google Shape;794;p274"/>
            <p:cNvCxnSpPr>
              <a:cxnSpLocks/>
              <a:stCxn id="1048969" idx="6"/>
              <a:endCxn id="1048988"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9" name="Google Shape;796;p274"/>
            <p:cNvCxnSpPr>
              <a:cxnSpLocks/>
              <a:stCxn id="1048969" idx="6"/>
              <a:endCxn id="1048985"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70" name="Google Shape;798;p274"/>
            <p:cNvCxnSpPr>
              <a:cxnSpLocks/>
              <a:stCxn id="1048969" idx="6"/>
              <a:endCxn id="1048976"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50" name="Google Shape;800;p274"/>
            <p:cNvGrpSpPr/>
            <p:nvPr/>
          </p:nvGrpSpPr>
          <p:grpSpPr>
            <a:xfrm>
              <a:off x="556442" y="1526794"/>
              <a:ext cx="2576946" cy="2576946"/>
              <a:chOff x="941492" y="1686560"/>
              <a:chExt cx="1876213" cy="1876213"/>
            </a:xfrm>
          </p:grpSpPr>
          <p:sp>
            <p:nvSpPr>
              <p:cNvPr id="1048969" name="Google Shape;786;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70" name="Google Shape;801;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71" name="Google Shape;802;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72" name="Google Shape;803;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73" name="Google Shape;787;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74" name="Google Shape;804;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75" name="Google Shape;805;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76" name="Google Shape;799;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77" name="Google Shape;806;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78" name="Google Shape;807;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79" name="Google Shape;789;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0" name="Google Shape;808;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81" name="Google Shape;809;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82" name="Google Shape;791;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10;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84" name="Google Shape;811;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85" name="Google Shape;797;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6" name="Google Shape;812;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87" name="Google Shape;813;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8988" name="Google Shape;795;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89" name="Google Shape;814;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8990" name="Google Shape;815;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8991" name="Google Shape;793;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992" name="Google Shape;816;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3" name="Google Shape;817;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4" name="Google Shape;818;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5" name="Google Shape;819;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6" name="Google Shape;820;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7" name="Google Shape;821;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8" name="Google Shape;822;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99" name="Google Shape;823;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431" name="Shape 824"/>
        <p:cNvGrpSpPr/>
        <p:nvPr/>
      </p:nvGrpSpPr>
      <p:grpSpPr>
        <a:xfrm>
          <a:off x="0" y="0"/>
          <a:ext cx="0" cy="0"/>
          <a:chOff x="0" y="0"/>
          <a:chExt cx="0" cy="0"/>
        </a:xfrm>
      </p:grpSpPr>
      <p:pic>
        <p:nvPicPr>
          <p:cNvPr id="2097293" name="Google Shape;825;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19" name="Google Shape;826;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0" name="Google Shape;827;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2" name="Google Shape;828;p275"/>
          <p:cNvGrpSpPr/>
          <p:nvPr/>
        </p:nvGrpSpPr>
        <p:grpSpPr>
          <a:xfrm>
            <a:off x="914091" y="752041"/>
            <a:ext cx="7280306" cy="4126450"/>
            <a:chOff x="556442" y="752041"/>
            <a:chExt cx="7280306" cy="4126450"/>
          </a:xfrm>
        </p:grpSpPr>
        <p:cxnSp>
          <p:nvCxnSpPr>
            <p:cNvPr id="3145844" name="Google Shape;829;p275"/>
            <p:cNvCxnSpPr>
              <a:cxnSpLocks/>
              <a:stCxn id="1049621" idx="6"/>
              <a:endCxn id="1049625"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5" name="Google Shape;832;p275"/>
            <p:cNvCxnSpPr>
              <a:cxnSpLocks/>
              <a:stCxn id="1049621" idx="6"/>
              <a:endCxn id="104963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6" name="Google Shape;834;p275"/>
            <p:cNvCxnSpPr>
              <a:cxnSpLocks/>
              <a:stCxn id="1049621" idx="6"/>
              <a:endCxn id="1049634"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7" name="Google Shape;836;p275"/>
            <p:cNvCxnSpPr>
              <a:cxnSpLocks/>
              <a:stCxn id="1049621" idx="6"/>
              <a:endCxn id="104964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8" name="Google Shape;838;p275"/>
            <p:cNvCxnSpPr>
              <a:cxnSpLocks/>
              <a:stCxn id="1049621" idx="6"/>
              <a:endCxn id="1049640"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9" name="Google Shape;840;p275"/>
            <p:cNvCxnSpPr>
              <a:cxnSpLocks/>
              <a:stCxn id="1049621" idx="6"/>
              <a:endCxn id="104963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50" name="Google Shape;842;p275"/>
            <p:cNvCxnSpPr>
              <a:cxnSpLocks/>
              <a:stCxn id="1049621" idx="6"/>
              <a:endCxn id="1049628"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33" name="Google Shape;844;p275"/>
            <p:cNvGrpSpPr/>
            <p:nvPr/>
          </p:nvGrpSpPr>
          <p:grpSpPr>
            <a:xfrm>
              <a:off x="556442" y="1526794"/>
              <a:ext cx="2576946" cy="2576946"/>
              <a:chOff x="941492" y="1686560"/>
              <a:chExt cx="1876213" cy="1876213"/>
            </a:xfrm>
          </p:grpSpPr>
          <p:sp>
            <p:nvSpPr>
              <p:cNvPr id="1049621" name="Google Shape;830;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2" name="Google Shape;845;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23" name="Google Shape;846;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24" name="Google Shape;847;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625" name="Google Shape;831;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6" name="Google Shape;848;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27" name="Google Shape;849;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628" name="Google Shape;843;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29" name="Google Shape;850;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0" name="Google Shape;851;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631" name="Google Shape;833;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2" name="Google Shape;852;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3" name="Google Shape;853;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634" name="Google Shape;835;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5" name="Google Shape;854;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6" name="Google Shape;855;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637" name="Google Shape;841;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38" name="Google Shape;856;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39" name="Google Shape;857;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640" name="Google Shape;839;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41" name="Google Shape;858;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endParaRPr b="0" cap="none" sz="1300" i="0" strike="noStrike" u="none">
                <a:solidFill>
                  <a:schemeClr val="lt1"/>
                </a:solidFill>
                <a:latin typeface="Public Sans"/>
                <a:ea typeface="Public Sans"/>
                <a:cs typeface="Public Sans"/>
                <a:sym typeface="Public Sans"/>
              </a:endParaRPr>
            </a:p>
          </p:txBody>
        </p:sp>
        <p:sp>
          <p:nvSpPr>
            <p:cNvPr id="1049642" name="Google Shape;859;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643" name="Google Shape;837;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44" name="Google Shape;860;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5" name="Google Shape;861;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6" name="Google Shape;862;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7" name="Google Shape;863;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8" name="Google Shape;864;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9" name="Google Shape;865;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50" name="Google Shape;866;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51" name="Google Shape;867;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267" name="Shape 868"/>
        <p:cNvGrpSpPr/>
        <p:nvPr/>
      </p:nvGrpSpPr>
      <p:grpSpPr>
        <a:xfrm>
          <a:off x="0" y="0"/>
          <a:ext cx="0" cy="0"/>
          <a:chOff x="0" y="0"/>
          <a:chExt cx="0" cy="0"/>
        </a:xfrm>
      </p:grpSpPr>
      <p:sp>
        <p:nvSpPr>
          <p:cNvPr id="1049067" name="Google Shape;869;p276"/>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3" name="Google Shape;870;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68" name="Google Shape;871;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9" name="Google Shape;872;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8" name="Google Shape;873;p276"/>
          <p:cNvGrpSpPr/>
          <p:nvPr/>
        </p:nvGrpSpPr>
        <p:grpSpPr>
          <a:xfrm>
            <a:off x="716012" y="759582"/>
            <a:ext cx="3556067" cy="4132337"/>
            <a:chOff x="520700" y="759582"/>
            <a:chExt cx="3556067" cy="4132337"/>
          </a:xfrm>
        </p:grpSpPr>
        <p:cxnSp>
          <p:nvCxnSpPr>
            <p:cNvPr id="3145777" name="Google Shape;874;p276"/>
            <p:cNvCxnSpPr>
              <a:cxnSpLocks/>
              <a:stCxn id="1049070" idx="6"/>
              <a:endCxn id="1049071"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78" name="Google Shape;877;p276"/>
            <p:cNvCxnSpPr>
              <a:cxnSpLocks/>
              <a:stCxn id="1049070" idx="6"/>
              <a:endCxn id="1049073"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79" name="Google Shape;879;p276"/>
            <p:cNvCxnSpPr>
              <a:cxnSpLocks/>
              <a:stCxn id="1049070" idx="6"/>
              <a:endCxn id="1049079"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0" name="Google Shape;881;p276"/>
            <p:cNvCxnSpPr>
              <a:cxnSpLocks/>
              <a:stCxn id="1049070" idx="6"/>
              <a:endCxn id="1049083"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1" name="Google Shape;883;p276"/>
            <p:cNvCxnSpPr>
              <a:cxnSpLocks/>
              <a:stCxn id="1049070" idx="6"/>
              <a:endCxn id="1049077"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2" name="Google Shape;885;p276"/>
            <p:cNvCxnSpPr>
              <a:cxnSpLocks/>
              <a:stCxn id="1049070" idx="6"/>
              <a:endCxn id="1049075"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3" name="Google Shape;887;p276"/>
            <p:cNvCxnSpPr>
              <a:cxnSpLocks/>
              <a:endCxn id="1049081"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70" name="Google Shape;875;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69" name="Google Shape;889;p276"/>
            <p:cNvGrpSpPr/>
            <p:nvPr/>
          </p:nvGrpSpPr>
          <p:grpSpPr>
            <a:xfrm>
              <a:off x="3420306" y="759582"/>
              <a:ext cx="656461" cy="4132337"/>
              <a:chOff x="3522182" y="752447"/>
              <a:chExt cx="656468" cy="4132036"/>
            </a:xfrm>
          </p:grpSpPr>
          <p:grpSp>
            <p:nvGrpSpPr>
              <p:cNvPr id="270" name="Google Shape;890;p276"/>
              <p:cNvGrpSpPr/>
              <p:nvPr/>
            </p:nvGrpSpPr>
            <p:grpSpPr>
              <a:xfrm>
                <a:off x="3522182" y="752447"/>
                <a:ext cx="656468" cy="419144"/>
                <a:chOff x="3522182" y="782927"/>
                <a:chExt cx="656468" cy="419144"/>
              </a:xfrm>
            </p:grpSpPr>
            <p:sp>
              <p:nvSpPr>
                <p:cNvPr id="1049071" name="Google Shape;876;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72" name="Google Shape;891;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71" name="Google Shape;892;p276"/>
              <p:cNvGrpSpPr/>
              <p:nvPr/>
            </p:nvGrpSpPr>
            <p:grpSpPr>
              <a:xfrm>
                <a:off x="3522182" y="1371527"/>
                <a:ext cx="656467" cy="419144"/>
                <a:chOff x="3522182" y="1395657"/>
                <a:chExt cx="656467" cy="419144"/>
              </a:xfrm>
            </p:grpSpPr>
            <p:sp>
              <p:nvSpPr>
                <p:cNvPr id="1049073" name="Google Shape;878;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74" name="Google Shape;893;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72" name="Google Shape;894;p276"/>
              <p:cNvGrpSpPr/>
              <p:nvPr/>
            </p:nvGrpSpPr>
            <p:grpSpPr>
              <a:xfrm>
                <a:off x="3522182" y="3228607"/>
                <a:ext cx="656467" cy="417878"/>
                <a:chOff x="3522182" y="3233686"/>
                <a:chExt cx="656467" cy="417878"/>
              </a:xfrm>
            </p:grpSpPr>
            <p:sp>
              <p:nvSpPr>
                <p:cNvPr id="1049075" name="Google Shape;886;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76" name="Google Shape;895;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73" name="Google Shape;896;p276"/>
              <p:cNvGrpSpPr/>
              <p:nvPr/>
            </p:nvGrpSpPr>
            <p:grpSpPr>
              <a:xfrm>
                <a:off x="3522182" y="3846259"/>
                <a:ext cx="656467" cy="419144"/>
                <a:chOff x="3522182" y="3844987"/>
                <a:chExt cx="656467" cy="419144"/>
              </a:xfrm>
            </p:grpSpPr>
            <p:sp>
              <p:nvSpPr>
                <p:cNvPr id="1049077" name="Google Shape;884;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78" name="Google Shape;897;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74" name="Google Shape;898;p276"/>
              <p:cNvGrpSpPr/>
              <p:nvPr/>
            </p:nvGrpSpPr>
            <p:grpSpPr>
              <a:xfrm>
                <a:off x="3522182" y="1990447"/>
                <a:ext cx="656467" cy="417878"/>
                <a:chOff x="3522182" y="2008227"/>
                <a:chExt cx="656467" cy="417878"/>
              </a:xfrm>
            </p:grpSpPr>
            <p:sp>
              <p:nvSpPr>
                <p:cNvPr id="1049079" name="Google Shape;880;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80" name="Google Shape;899;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75" name="Google Shape;900;p276"/>
              <p:cNvGrpSpPr/>
              <p:nvPr/>
            </p:nvGrpSpPr>
            <p:grpSpPr>
              <a:xfrm>
                <a:off x="3522182" y="2609527"/>
                <a:ext cx="656467" cy="417878"/>
                <a:chOff x="3522182" y="2620957"/>
                <a:chExt cx="656467" cy="417878"/>
              </a:xfrm>
            </p:grpSpPr>
            <p:sp>
              <p:nvSpPr>
                <p:cNvPr id="1049081" name="Google Shape;888;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82" name="Google Shape;901;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76" name="Google Shape;902;p276"/>
              <p:cNvGrpSpPr/>
              <p:nvPr/>
            </p:nvGrpSpPr>
            <p:grpSpPr>
              <a:xfrm>
                <a:off x="3522182" y="4465339"/>
                <a:ext cx="656467" cy="419144"/>
                <a:chOff x="3522182" y="4457719"/>
                <a:chExt cx="656467" cy="419144"/>
              </a:xfrm>
            </p:grpSpPr>
            <p:sp>
              <p:nvSpPr>
                <p:cNvPr id="1049083" name="Google Shape;882;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84" name="Google Shape;903;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085" name="Google Shape;904;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6" name="Google Shape;905;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7" name="Google Shape;906;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8" name="Google Shape;907;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9" name="Google Shape;908;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0" name="Google Shape;909;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1" name="Google Shape;910;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2" name="Google Shape;911;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12" name="Shape 912"/>
        <p:cNvGrpSpPr/>
        <p:nvPr/>
      </p:nvGrpSpPr>
      <p:grpSpPr>
        <a:xfrm>
          <a:off x="0" y="0"/>
          <a:ext cx="0" cy="0"/>
          <a:chOff x="0" y="0"/>
          <a:chExt cx="0" cy="0"/>
        </a:xfrm>
      </p:grpSpPr>
      <p:sp>
        <p:nvSpPr>
          <p:cNvPr id="1048850" name="Google Shape;913;p277"/>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3" name="Google Shape;914;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51" name="Google Shape;915;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52" name="Google Shape;916;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3" name="Google Shape;917;p277"/>
          <p:cNvGrpSpPr/>
          <p:nvPr/>
        </p:nvGrpSpPr>
        <p:grpSpPr>
          <a:xfrm>
            <a:off x="716012" y="759582"/>
            <a:ext cx="3556067" cy="4132337"/>
            <a:chOff x="520700" y="759582"/>
            <a:chExt cx="3556067" cy="4132337"/>
          </a:xfrm>
        </p:grpSpPr>
        <p:cxnSp>
          <p:nvCxnSpPr>
            <p:cNvPr id="3145753" name="Google Shape;918;p277"/>
            <p:cNvCxnSpPr>
              <a:cxnSpLocks/>
              <a:stCxn id="1048853" idx="6"/>
              <a:endCxn id="104885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4" name="Google Shape;921;p277"/>
            <p:cNvCxnSpPr>
              <a:cxnSpLocks/>
              <a:stCxn id="1048853" idx="6"/>
              <a:endCxn id="104885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5" name="Google Shape;923;p277"/>
            <p:cNvCxnSpPr>
              <a:cxnSpLocks/>
              <a:stCxn id="1048853" idx="6"/>
              <a:endCxn id="104886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6" name="Google Shape;925;p277"/>
            <p:cNvCxnSpPr>
              <a:cxnSpLocks/>
              <a:stCxn id="1048853" idx="6"/>
              <a:endCxn id="104886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7" name="Google Shape;927;p277"/>
            <p:cNvCxnSpPr>
              <a:cxnSpLocks/>
              <a:stCxn id="1048853" idx="6"/>
              <a:endCxn id="104886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8" name="Google Shape;929;p277"/>
            <p:cNvCxnSpPr>
              <a:cxnSpLocks/>
              <a:stCxn id="1048853" idx="6"/>
              <a:endCxn id="104885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9" name="Google Shape;931;p277"/>
            <p:cNvCxnSpPr>
              <a:cxnSpLocks/>
              <a:endCxn id="1048864"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53" name="Google Shape;919;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14" name="Google Shape;933;p277"/>
            <p:cNvGrpSpPr/>
            <p:nvPr/>
          </p:nvGrpSpPr>
          <p:grpSpPr>
            <a:xfrm>
              <a:off x="3420306" y="759582"/>
              <a:ext cx="656461" cy="4132337"/>
              <a:chOff x="3522182" y="752447"/>
              <a:chExt cx="656468" cy="4132036"/>
            </a:xfrm>
          </p:grpSpPr>
          <p:grpSp>
            <p:nvGrpSpPr>
              <p:cNvPr id="215" name="Google Shape;934;p277"/>
              <p:cNvGrpSpPr/>
              <p:nvPr/>
            </p:nvGrpSpPr>
            <p:grpSpPr>
              <a:xfrm>
                <a:off x="3522182" y="752447"/>
                <a:ext cx="656468" cy="419144"/>
                <a:chOff x="3522182" y="782927"/>
                <a:chExt cx="656468" cy="419144"/>
              </a:xfrm>
            </p:grpSpPr>
            <p:sp>
              <p:nvSpPr>
                <p:cNvPr id="1048854" name="Google Shape;920;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5" name="Google Shape;935;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216" name="Google Shape;936;p277"/>
              <p:cNvGrpSpPr/>
              <p:nvPr/>
            </p:nvGrpSpPr>
            <p:grpSpPr>
              <a:xfrm>
                <a:off x="3522182" y="1371527"/>
                <a:ext cx="656467" cy="419144"/>
                <a:chOff x="3522182" y="1395657"/>
                <a:chExt cx="656467" cy="419144"/>
              </a:xfrm>
            </p:grpSpPr>
            <p:sp>
              <p:nvSpPr>
                <p:cNvPr id="1048856" name="Google Shape;922;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7" name="Google Shape;937;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217" name="Google Shape;938;p277"/>
              <p:cNvGrpSpPr/>
              <p:nvPr/>
            </p:nvGrpSpPr>
            <p:grpSpPr>
              <a:xfrm>
                <a:off x="3522182" y="3228607"/>
                <a:ext cx="656467" cy="417878"/>
                <a:chOff x="3522182" y="3233686"/>
                <a:chExt cx="656467" cy="417878"/>
              </a:xfrm>
            </p:grpSpPr>
            <p:sp>
              <p:nvSpPr>
                <p:cNvPr id="1048858" name="Google Shape;930;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9" name="Google Shape;939;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218" name="Google Shape;940;p277"/>
              <p:cNvGrpSpPr/>
              <p:nvPr/>
            </p:nvGrpSpPr>
            <p:grpSpPr>
              <a:xfrm>
                <a:off x="3522182" y="3846259"/>
                <a:ext cx="656467" cy="419144"/>
                <a:chOff x="3522182" y="3844987"/>
                <a:chExt cx="656467" cy="419144"/>
              </a:xfrm>
            </p:grpSpPr>
            <p:sp>
              <p:nvSpPr>
                <p:cNvPr id="1048860" name="Google Shape;928;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1" name="Google Shape;941;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219" name="Google Shape;942;p277"/>
              <p:cNvGrpSpPr/>
              <p:nvPr/>
            </p:nvGrpSpPr>
            <p:grpSpPr>
              <a:xfrm>
                <a:off x="3522182" y="1990447"/>
                <a:ext cx="656467" cy="417878"/>
                <a:chOff x="3522182" y="2008227"/>
                <a:chExt cx="656467" cy="417878"/>
              </a:xfrm>
            </p:grpSpPr>
            <p:sp>
              <p:nvSpPr>
                <p:cNvPr id="1048862" name="Google Shape;924;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3" name="Google Shape;943;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220" name="Google Shape;944;p277"/>
              <p:cNvGrpSpPr/>
              <p:nvPr/>
            </p:nvGrpSpPr>
            <p:grpSpPr>
              <a:xfrm>
                <a:off x="3522182" y="2609527"/>
                <a:ext cx="656467" cy="417878"/>
                <a:chOff x="3522182" y="2620957"/>
                <a:chExt cx="656467" cy="417878"/>
              </a:xfrm>
            </p:grpSpPr>
            <p:sp>
              <p:nvSpPr>
                <p:cNvPr id="1048864" name="Google Shape;932;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5" name="Google Shape;945;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221" name="Google Shape;946;p277"/>
              <p:cNvGrpSpPr/>
              <p:nvPr/>
            </p:nvGrpSpPr>
            <p:grpSpPr>
              <a:xfrm>
                <a:off x="3522182" y="4465339"/>
                <a:ext cx="656467" cy="419144"/>
                <a:chOff x="3522182" y="4457719"/>
                <a:chExt cx="656467" cy="419144"/>
              </a:xfrm>
            </p:grpSpPr>
            <p:sp>
              <p:nvSpPr>
                <p:cNvPr id="1048866" name="Google Shape;926;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7" name="Google Shape;947;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8868" name="Google Shape;948;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9" name="Google Shape;949;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0" name="Google Shape;950;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1" name="Google Shape;951;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2" name="Google Shape;952;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3" name="Google Shape;953;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4" name="Google Shape;954;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5" name="Google Shape;955;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384" name="Shape 956"/>
        <p:cNvGrpSpPr/>
        <p:nvPr/>
      </p:nvGrpSpPr>
      <p:grpSpPr>
        <a:xfrm>
          <a:off x="0" y="0"/>
          <a:ext cx="0" cy="0"/>
          <a:chOff x="0" y="0"/>
          <a:chExt cx="0" cy="0"/>
        </a:xfrm>
      </p:grpSpPr>
      <p:sp>
        <p:nvSpPr>
          <p:cNvPr id="1049468" name="Google Shape;957;p278"/>
          <p:cNvSpPr/>
          <p:nvPr/>
        </p:nvSpPr>
        <p:spPr>
          <a:xfrm>
            <a:off x="0" y="1"/>
            <a:ext cx="9143999" cy="5143499"/>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8" name="Google Shape;958;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9" name="Google Shape;959;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0" name="Google Shape;960;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5" name="Google Shape;961;p278"/>
          <p:cNvGrpSpPr/>
          <p:nvPr/>
        </p:nvGrpSpPr>
        <p:grpSpPr>
          <a:xfrm>
            <a:off x="716012" y="759582"/>
            <a:ext cx="3556067" cy="4132337"/>
            <a:chOff x="520700" y="759582"/>
            <a:chExt cx="3556067" cy="4132337"/>
          </a:xfrm>
        </p:grpSpPr>
        <p:cxnSp>
          <p:nvCxnSpPr>
            <p:cNvPr id="3145826" name="Google Shape;962;p278"/>
            <p:cNvCxnSpPr>
              <a:cxnSpLocks/>
              <a:stCxn id="1049471" idx="6"/>
              <a:endCxn id="104947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7" name="Google Shape;965;p278"/>
            <p:cNvCxnSpPr>
              <a:cxnSpLocks/>
              <a:stCxn id="1049471" idx="6"/>
              <a:endCxn id="104947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8" name="Google Shape;967;p278"/>
            <p:cNvCxnSpPr>
              <a:cxnSpLocks/>
              <a:stCxn id="1049471" idx="6"/>
              <a:endCxn id="10494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9" name="Google Shape;969;p278"/>
            <p:cNvCxnSpPr>
              <a:cxnSpLocks/>
              <a:stCxn id="1049471" idx="6"/>
              <a:endCxn id="104948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0" name="Google Shape;971;p278"/>
            <p:cNvCxnSpPr>
              <a:cxnSpLocks/>
              <a:stCxn id="1049471" idx="6"/>
              <a:endCxn id="104947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1" name="Google Shape;973;p278"/>
            <p:cNvCxnSpPr>
              <a:cxnSpLocks/>
              <a:stCxn id="1049471" idx="6"/>
              <a:endCxn id="104947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2" name="Google Shape;975;p278"/>
            <p:cNvCxnSpPr>
              <a:cxnSpLocks/>
              <a:endCxn id="1049482"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471" name="Google Shape;963;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386" name="Google Shape;977;p278"/>
            <p:cNvGrpSpPr/>
            <p:nvPr/>
          </p:nvGrpSpPr>
          <p:grpSpPr>
            <a:xfrm>
              <a:off x="3420306" y="759582"/>
              <a:ext cx="656461" cy="4132337"/>
              <a:chOff x="3522182" y="752447"/>
              <a:chExt cx="656468" cy="4132036"/>
            </a:xfrm>
          </p:grpSpPr>
          <p:grpSp>
            <p:nvGrpSpPr>
              <p:cNvPr id="387" name="Google Shape;978;p278"/>
              <p:cNvGrpSpPr/>
              <p:nvPr/>
            </p:nvGrpSpPr>
            <p:grpSpPr>
              <a:xfrm>
                <a:off x="3522182" y="752447"/>
                <a:ext cx="656468" cy="419144"/>
                <a:chOff x="3522182" y="782927"/>
                <a:chExt cx="656468" cy="419144"/>
              </a:xfrm>
            </p:grpSpPr>
            <p:sp>
              <p:nvSpPr>
                <p:cNvPr id="1049472" name="Google Shape;964;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979;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388" name="Google Shape;980;p278"/>
              <p:cNvGrpSpPr/>
              <p:nvPr/>
            </p:nvGrpSpPr>
            <p:grpSpPr>
              <a:xfrm>
                <a:off x="3522182" y="1371527"/>
                <a:ext cx="656467" cy="419144"/>
                <a:chOff x="3522182" y="1395657"/>
                <a:chExt cx="656467" cy="419144"/>
              </a:xfrm>
            </p:grpSpPr>
            <p:sp>
              <p:nvSpPr>
                <p:cNvPr id="1049474" name="Google Shape;966;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981;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389" name="Google Shape;982;p278"/>
              <p:cNvGrpSpPr/>
              <p:nvPr/>
            </p:nvGrpSpPr>
            <p:grpSpPr>
              <a:xfrm>
                <a:off x="3522182" y="3228607"/>
                <a:ext cx="656467" cy="417878"/>
                <a:chOff x="3522182" y="3233686"/>
                <a:chExt cx="656467" cy="417878"/>
              </a:xfrm>
            </p:grpSpPr>
            <p:sp>
              <p:nvSpPr>
                <p:cNvPr id="1049476" name="Google Shape;974;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7" name="Google Shape;983;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390" name="Google Shape;984;p278"/>
              <p:cNvGrpSpPr/>
              <p:nvPr/>
            </p:nvGrpSpPr>
            <p:grpSpPr>
              <a:xfrm>
                <a:off x="3522182" y="3846259"/>
                <a:ext cx="656467" cy="419144"/>
                <a:chOff x="3522182" y="3844987"/>
                <a:chExt cx="656467" cy="419144"/>
              </a:xfrm>
            </p:grpSpPr>
            <p:sp>
              <p:nvSpPr>
                <p:cNvPr id="1049478" name="Google Shape;972;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9" name="Google Shape;985;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391" name="Google Shape;986;p278"/>
              <p:cNvGrpSpPr/>
              <p:nvPr/>
            </p:nvGrpSpPr>
            <p:grpSpPr>
              <a:xfrm>
                <a:off x="3522182" y="1990447"/>
                <a:ext cx="656467" cy="417878"/>
                <a:chOff x="3522182" y="2008227"/>
                <a:chExt cx="656467" cy="417878"/>
              </a:xfrm>
            </p:grpSpPr>
            <p:sp>
              <p:nvSpPr>
                <p:cNvPr id="1049480" name="Google Shape;968;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1" name="Google Shape;987;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392" name="Google Shape;988;p278"/>
              <p:cNvGrpSpPr/>
              <p:nvPr/>
            </p:nvGrpSpPr>
            <p:grpSpPr>
              <a:xfrm>
                <a:off x="3522182" y="2609527"/>
                <a:ext cx="656467" cy="417878"/>
                <a:chOff x="3522182" y="2620957"/>
                <a:chExt cx="656467" cy="417878"/>
              </a:xfrm>
            </p:grpSpPr>
            <p:sp>
              <p:nvSpPr>
                <p:cNvPr id="1049482" name="Google Shape;976;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3" name="Google Shape;989;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393" name="Google Shape;990;p278"/>
              <p:cNvGrpSpPr/>
              <p:nvPr/>
            </p:nvGrpSpPr>
            <p:grpSpPr>
              <a:xfrm>
                <a:off x="3522182" y="4465339"/>
                <a:ext cx="656467" cy="419144"/>
                <a:chOff x="3522182" y="4457719"/>
                <a:chExt cx="656467" cy="419144"/>
              </a:xfrm>
            </p:grpSpPr>
            <p:sp>
              <p:nvSpPr>
                <p:cNvPr id="1049484" name="Google Shape;970;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5" name="Google Shape;991;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486" name="Google Shape;992;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7" name="Google Shape;993;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8" name="Google Shape;994;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9" name="Google Shape;995;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0" name="Google Shape;996;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1" name="Google Shape;997;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2" name="Google Shape;998;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3" name="Google Shape;999;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63" name="Shape 1000"/>
        <p:cNvGrpSpPr/>
        <p:nvPr/>
      </p:nvGrpSpPr>
      <p:grpSpPr>
        <a:xfrm>
          <a:off x="0" y="0"/>
          <a:ext cx="0" cy="0"/>
          <a:chOff x="0" y="0"/>
          <a:chExt cx="0" cy="0"/>
        </a:xfrm>
      </p:grpSpPr>
      <p:pic>
        <p:nvPicPr>
          <p:cNvPr id="2097168" name="Google Shape;1001;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64" name="Google Shape;1002;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5" name="Google Shape;1003;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4" name="Google Shape;1004;p279"/>
          <p:cNvGrpSpPr/>
          <p:nvPr/>
        </p:nvGrpSpPr>
        <p:grpSpPr>
          <a:xfrm>
            <a:off x="1060707" y="857568"/>
            <a:ext cx="3060700" cy="3921125"/>
            <a:chOff x="520700" y="865188"/>
            <a:chExt cx="3060700" cy="3921125"/>
          </a:xfrm>
        </p:grpSpPr>
        <p:cxnSp>
          <p:nvCxnSpPr>
            <p:cNvPr id="3145731" name="Google Shape;1005;p279"/>
            <p:cNvCxnSpPr>
              <a:cxnSpLocks/>
              <a:stCxn id="1048666" idx="6"/>
              <a:endCxn id="104866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2" name="Google Shape;1008;p279"/>
            <p:cNvCxnSpPr>
              <a:cxnSpLocks/>
              <a:stCxn id="1048666" idx="6"/>
              <a:endCxn id="1048668"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3" name="Google Shape;1010;p279"/>
            <p:cNvCxnSpPr>
              <a:cxnSpLocks/>
              <a:stCxn id="1048666" idx="6"/>
              <a:endCxn id="104867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4" name="Google Shape;1012;p279"/>
            <p:cNvCxnSpPr>
              <a:cxnSpLocks/>
              <a:stCxn id="1048666" idx="6"/>
              <a:endCxn id="104867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5" name="Google Shape;1014;p279"/>
            <p:cNvCxnSpPr>
              <a:cxnSpLocks/>
              <a:stCxn id="1048666" idx="6"/>
              <a:endCxn id="1048670"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6" name="Google Shape;1016;p279"/>
            <p:cNvCxnSpPr>
              <a:cxnSpLocks/>
              <a:stCxn id="1048666" idx="6"/>
              <a:endCxn id="104866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7" name="Google Shape;1018;p279"/>
            <p:cNvCxnSpPr>
              <a:cxnSpLocks/>
              <a:endCxn id="1048672"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66" name="Google Shape;1006;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67" name="Google Shape;1007;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68" name="Google Shape;1009;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69" name="Google Shape;1017;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70" name="Google Shape;1015;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71" name="Google Shape;1011;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72" name="Google Shape;1019;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73" name="Google Shape;1013;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74" name="Google Shape;1020;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5" name="Google Shape;1021;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6" name="Google Shape;1022;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7" name="Google Shape;1023;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8" name="Google Shape;1024;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9" name="Google Shape;1025;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0" name="Google Shape;1026;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1" name="Google Shape;1027;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364" name="Shape 1028"/>
        <p:cNvGrpSpPr/>
        <p:nvPr/>
      </p:nvGrpSpPr>
      <p:grpSpPr>
        <a:xfrm>
          <a:off x="0" y="0"/>
          <a:ext cx="0" cy="0"/>
          <a:chOff x="0" y="0"/>
          <a:chExt cx="0" cy="0"/>
        </a:xfrm>
      </p:grpSpPr>
      <p:pic>
        <p:nvPicPr>
          <p:cNvPr id="2097261" name="Google Shape;1029;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96" name="Google Shape;1030;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7" name="Google Shape;1031;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5" name="Google Shape;1032;p280"/>
          <p:cNvGrpSpPr/>
          <p:nvPr/>
        </p:nvGrpSpPr>
        <p:grpSpPr>
          <a:xfrm>
            <a:off x="1060707" y="857568"/>
            <a:ext cx="3060700" cy="3921125"/>
            <a:chOff x="520700" y="865188"/>
            <a:chExt cx="3060700" cy="3921125"/>
          </a:xfrm>
        </p:grpSpPr>
        <p:cxnSp>
          <p:nvCxnSpPr>
            <p:cNvPr id="3145813" name="Google Shape;1033;p280"/>
            <p:cNvCxnSpPr>
              <a:cxnSpLocks/>
              <a:stCxn id="1049398" idx="6"/>
              <a:endCxn id="104939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4" name="Google Shape;1036;p280"/>
            <p:cNvCxnSpPr>
              <a:cxnSpLocks/>
              <a:stCxn id="1049398" idx="6"/>
              <a:endCxn id="1049400"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5" name="Google Shape;1038;p280"/>
            <p:cNvCxnSpPr>
              <a:cxnSpLocks/>
              <a:stCxn id="1049398" idx="6"/>
              <a:endCxn id="104940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6" name="Google Shape;1040;p280"/>
            <p:cNvCxnSpPr>
              <a:cxnSpLocks/>
              <a:stCxn id="1049398" idx="6"/>
              <a:endCxn id="104940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7" name="Google Shape;1042;p280"/>
            <p:cNvCxnSpPr>
              <a:cxnSpLocks/>
              <a:stCxn id="1049398" idx="6"/>
              <a:endCxn id="1049402"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8" name="Google Shape;1044;p280"/>
            <p:cNvCxnSpPr>
              <a:cxnSpLocks/>
              <a:stCxn id="1049398" idx="6"/>
              <a:endCxn id="104940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9" name="Google Shape;1046;p280"/>
            <p:cNvCxnSpPr>
              <a:cxnSpLocks/>
              <a:endCxn id="1049404"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8" name="Google Shape;1034;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99" name="Google Shape;1035;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0" name="Google Shape;1037;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1" name="Google Shape;1045;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2" name="Google Shape;1043;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3" name="Google Shape;1039;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4" name="Google Shape;1047;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5" name="Google Shape;1041;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06" name="Google Shape;1048;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7" name="Google Shape;1049;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8" name="Google Shape;1050;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9" name="Google Shape;1051;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0" name="Google Shape;1052;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1" name="Google Shape;1053;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2" name="Google Shape;1054;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3" name="Google Shape;1055;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21" name="Shape 1056"/>
        <p:cNvGrpSpPr/>
        <p:nvPr/>
      </p:nvGrpSpPr>
      <p:grpSpPr>
        <a:xfrm>
          <a:off x="0" y="0"/>
          <a:ext cx="0" cy="0"/>
          <a:chOff x="0" y="0"/>
          <a:chExt cx="0" cy="0"/>
        </a:xfrm>
      </p:grpSpPr>
      <p:pic>
        <p:nvPicPr>
          <p:cNvPr id="2097240" name="Google Shape;1057;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22" name="Google Shape;1058;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3" name="Google Shape;1059;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2" name="Google Shape;1060;p281"/>
          <p:cNvGrpSpPr/>
          <p:nvPr/>
        </p:nvGrpSpPr>
        <p:grpSpPr>
          <a:xfrm>
            <a:off x="1060707" y="857568"/>
            <a:ext cx="3060700" cy="3921125"/>
            <a:chOff x="520700" y="865188"/>
            <a:chExt cx="3060700" cy="3921125"/>
          </a:xfrm>
        </p:grpSpPr>
        <p:cxnSp>
          <p:nvCxnSpPr>
            <p:cNvPr id="3145797" name="Google Shape;1061;p281"/>
            <p:cNvCxnSpPr>
              <a:cxnSpLocks/>
              <a:stCxn id="1049224" idx="6"/>
              <a:endCxn id="104922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98" name="Google Shape;1064;p281"/>
            <p:cNvCxnSpPr>
              <a:cxnSpLocks/>
              <a:stCxn id="1049224" idx="6"/>
              <a:endCxn id="1049226"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99" name="Google Shape;1066;p281"/>
            <p:cNvCxnSpPr>
              <a:cxnSpLocks/>
              <a:stCxn id="1049224" idx="6"/>
              <a:endCxn id="104922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0" name="Google Shape;1068;p281"/>
            <p:cNvCxnSpPr>
              <a:cxnSpLocks/>
              <a:stCxn id="1049224" idx="6"/>
              <a:endCxn id="104923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1" name="Google Shape;1070;p281"/>
            <p:cNvCxnSpPr>
              <a:cxnSpLocks/>
              <a:stCxn id="1049224" idx="6"/>
              <a:endCxn id="1049228"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2" name="Google Shape;1072;p281"/>
            <p:cNvCxnSpPr>
              <a:cxnSpLocks/>
              <a:stCxn id="1049224" idx="6"/>
              <a:endCxn id="104922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3" name="Google Shape;1074;p281"/>
            <p:cNvCxnSpPr>
              <a:cxnSpLocks/>
              <a:endCxn id="104923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224" name="Google Shape;1062;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225" name="Google Shape;1063;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26" name="Google Shape;1065;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27" name="Google Shape;1073;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28" name="Google Shape;1071;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29" name="Google Shape;1067;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30" name="Google Shape;1075;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231" name="Google Shape;1069;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232" name="Google Shape;1076;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3" name="Google Shape;1077;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4" name="Google Shape;1078;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5" name="Google Shape;1079;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6" name="Google Shape;1080;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7" name="Google Shape;1081;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8" name="Google Shape;1082;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9" name="Google Shape;1083;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223" name="Shape 48"/>
        <p:cNvGrpSpPr/>
        <p:nvPr/>
      </p:nvGrpSpPr>
      <p:grpSpPr>
        <a:xfrm>
          <a:off x="0" y="0"/>
          <a:ext cx="0" cy="0"/>
          <a:chOff x="0" y="0"/>
          <a:chExt cx="0" cy="0"/>
        </a:xfrm>
      </p:grpSpPr>
      <p:pic>
        <p:nvPicPr>
          <p:cNvPr id="2097194" name="Google Shape;49;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195" name="Google Shape;50;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882" name="Google Shape;51;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3" name="Google Shape;52;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4" name="Google Shape;53;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5" name="Google Shape;54;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48" name="Shape 1084"/>
        <p:cNvGrpSpPr/>
        <p:nvPr/>
      </p:nvGrpSpPr>
      <p:grpSpPr>
        <a:xfrm>
          <a:off x="0" y="0"/>
          <a:ext cx="0" cy="0"/>
          <a:chOff x="0" y="0"/>
          <a:chExt cx="0" cy="0"/>
        </a:xfrm>
      </p:grpSpPr>
      <p:pic>
        <p:nvPicPr>
          <p:cNvPr id="2097160" name="Google Shape;1085;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21" name="Google Shape;1086;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2" name="Google Shape;1087;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9" name="Google Shape;1088;p282"/>
          <p:cNvGrpSpPr/>
          <p:nvPr/>
        </p:nvGrpSpPr>
        <p:grpSpPr>
          <a:xfrm>
            <a:off x="2441263" y="1060409"/>
            <a:ext cx="4259386" cy="3399177"/>
            <a:chOff x="2441263" y="1068029"/>
            <a:chExt cx="4259386" cy="3399177"/>
          </a:xfrm>
        </p:grpSpPr>
        <p:pic>
          <p:nvPicPr>
            <p:cNvPr id="2097161" name="Google Shape;1089;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150" name="Google Shape;1090;p282"/>
            <p:cNvGrpSpPr/>
            <p:nvPr/>
          </p:nvGrpSpPr>
          <p:grpSpPr>
            <a:xfrm>
              <a:off x="2441263" y="1089939"/>
              <a:ext cx="4259386" cy="3377267"/>
              <a:chOff x="2441263" y="1089939"/>
              <a:chExt cx="4259386" cy="3377267"/>
            </a:xfrm>
          </p:grpSpPr>
          <p:sp>
            <p:nvSpPr>
              <p:cNvPr id="1048623" name="Google Shape;1091;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4" name="Google Shape;1092;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5" name="Google Shape;1093;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6" name="Google Shape;1094;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7" name="Google Shape;1095;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8" name="Google Shape;1096;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29" name="Google Shape;1097;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30" name="Google Shape;1098;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51" name="Google Shape;1099;p282"/>
            <p:cNvGrpSpPr/>
            <p:nvPr/>
          </p:nvGrpSpPr>
          <p:grpSpPr>
            <a:xfrm>
              <a:off x="3551613" y="1402488"/>
              <a:ext cx="2053983" cy="2053983"/>
              <a:chOff x="3766548" y="1602249"/>
              <a:chExt cx="2053983" cy="2053983"/>
            </a:xfrm>
          </p:grpSpPr>
          <p:sp>
            <p:nvSpPr>
              <p:cNvPr id="1048631" name="Google Shape;1100;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632" name="Google Shape;1101;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633" name="Google Shape;1102;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4" name="Google Shape;1103;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5" name="Google Shape;1104;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6" name="Google Shape;1105;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7" name="Google Shape;1106;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8" name="Google Shape;1107;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9" name="Google Shape;1108;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0" name="Google Shape;1109;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1" name="Google Shape;1110;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58" name="Shape 1111"/>
        <p:cNvGrpSpPr/>
        <p:nvPr/>
      </p:nvGrpSpPr>
      <p:grpSpPr>
        <a:xfrm>
          <a:off x="0" y="0"/>
          <a:ext cx="0" cy="0"/>
          <a:chOff x="0" y="0"/>
          <a:chExt cx="0" cy="0"/>
        </a:xfrm>
      </p:grpSpPr>
      <p:pic>
        <p:nvPicPr>
          <p:cNvPr id="2097220" name="Google Shape;1112;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23" name="Google Shape;1113;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24" name="Google Shape;1114;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59" name="Google Shape;1115;p283"/>
          <p:cNvGrpSpPr/>
          <p:nvPr/>
        </p:nvGrpSpPr>
        <p:grpSpPr>
          <a:xfrm>
            <a:off x="1941529" y="1105301"/>
            <a:ext cx="5260942" cy="3388546"/>
            <a:chOff x="1941529" y="1120931"/>
            <a:chExt cx="5260942" cy="3388546"/>
          </a:xfrm>
        </p:grpSpPr>
        <p:sp>
          <p:nvSpPr>
            <p:cNvPr id="1049025" name="Google Shape;1116;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6" name="Google Shape;1117;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027" name="Google Shape;1118;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028" name="Google Shape;1119;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029" name="Google Shape;1120;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030" name="Google Shape;1121;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031" name="Google Shape;1122;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032" name="Google Shape;1123;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033" name="Google Shape;1124;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49034" name="Google Shape;1125;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5" name="Google Shape;1126;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6" name="Google Shape;1127;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7" name="Google Shape;1128;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8" name="Google Shape;1129;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9" name="Google Shape;1130;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0" name="Google Shape;1131;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1" name="Google Shape;1132;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2" name="Google Shape;1133;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408" name="Shape 1134"/>
        <p:cNvGrpSpPr/>
        <p:nvPr/>
      </p:nvGrpSpPr>
      <p:grpSpPr>
        <a:xfrm>
          <a:off x="0" y="0"/>
          <a:ext cx="0" cy="0"/>
          <a:chOff x="0" y="0"/>
          <a:chExt cx="0" cy="0"/>
        </a:xfrm>
      </p:grpSpPr>
      <p:pic>
        <p:nvPicPr>
          <p:cNvPr id="2097290" name="Google Shape;1135;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62" name="Google Shape;1136;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3" name="Google Shape;1137;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09" name="Google Shape;1138;p284"/>
          <p:cNvGrpSpPr/>
          <p:nvPr/>
        </p:nvGrpSpPr>
        <p:grpSpPr>
          <a:xfrm>
            <a:off x="1761518" y="3131028"/>
            <a:ext cx="5620964" cy="646462"/>
            <a:chOff x="881517" y="3131028"/>
            <a:chExt cx="5620964" cy="646462"/>
          </a:xfrm>
        </p:grpSpPr>
        <p:grpSp>
          <p:nvGrpSpPr>
            <p:cNvPr id="410" name="Google Shape;1139;p284"/>
            <p:cNvGrpSpPr/>
            <p:nvPr/>
          </p:nvGrpSpPr>
          <p:grpSpPr>
            <a:xfrm>
              <a:off x="881517" y="3131028"/>
              <a:ext cx="397892" cy="646462"/>
              <a:chOff x="1400864" y="1624076"/>
              <a:chExt cx="560368" cy="910439"/>
            </a:xfrm>
          </p:grpSpPr>
          <p:grpSp>
            <p:nvGrpSpPr>
              <p:cNvPr id="411" name="Google Shape;1140;p284"/>
              <p:cNvGrpSpPr/>
              <p:nvPr/>
            </p:nvGrpSpPr>
            <p:grpSpPr>
              <a:xfrm>
                <a:off x="1400864" y="1624076"/>
                <a:ext cx="560368" cy="825149"/>
                <a:chOff x="1342876" y="1647676"/>
                <a:chExt cx="560368" cy="825149"/>
              </a:xfrm>
            </p:grpSpPr>
            <p:sp>
              <p:nvSpPr>
                <p:cNvPr id="1049564" name="Google Shape;1141;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5" name="Google Shape;114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5" name="Google Shape;114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6" name="Google Shape;1144;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2" name="Google Shape;1145;p284"/>
            <p:cNvGrpSpPr/>
            <p:nvPr/>
          </p:nvGrpSpPr>
          <p:grpSpPr>
            <a:xfrm>
              <a:off x="2622541" y="3131028"/>
              <a:ext cx="397892" cy="646462"/>
              <a:chOff x="1400864" y="1624076"/>
              <a:chExt cx="560368" cy="910439"/>
            </a:xfrm>
          </p:grpSpPr>
          <p:grpSp>
            <p:nvGrpSpPr>
              <p:cNvPr id="413" name="Google Shape;1146;p284"/>
              <p:cNvGrpSpPr/>
              <p:nvPr/>
            </p:nvGrpSpPr>
            <p:grpSpPr>
              <a:xfrm>
                <a:off x="1400864" y="1624076"/>
                <a:ext cx="560368" cy="825149"/>
                <a:chOff x="1342876" y="1647676"/>
                <a:chExt cx="560368" cy="825149"/>
              </a:xfrm>
            </p:grpSpPr>
            <p:sp>
              <p:nvSpPr>
                <p:cNvPr id="1049567" name="Google Shape;1147;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68" name="Google Shape;114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6" name="Google Shape;114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9" name="Google Shape;1150;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4" name="Google Shape;1151;p284"/>
            <p:cNvGrpSpPr/>
            <p:nvPr/>
          </p:nvGrpSpPr>
          <p:grpSpPr>
            <a:xfrm>
              <a:off x="4363565" y="3131028"/>
              <a:ext cx="397892" cy="646462"/>
              <a:chOff x="1400864" y="1624076"/>
              <a:chExt cx="560368" cy="910439"/>
            </a:xfrm>
          </p:grpSpPr>
          <p:grpSp>
            <p:nvGrpSpPr>
              <p:cNvPr id="415" name="Google Shape;1152;p284"/>
              <p:cNvGrpSpPr/>
              <p:nvPr/>
            </p:nvGrpSpPr>
            <p:grpSpPr>
              <a:xfrm>
                <a:off x="1400864" y="1624076"/>
                <a:ext cx="560368" cy="825149"/>
                <a:chOff x="1342876" y="1647676"/>
                <a:chExt cx="560368" cy="825149"/>
              </a:xfrm>
            </p:grpSpPr>
            <p:sp>
              <p:nvSpPr>
                <p:cNvPr id="1049570" name="Google Shape;1153;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71" name="Google Shape;115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15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2" name="Google Shape;1156;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16" name="Google Shape;1157;p284"/>
            <p:cNvGrpSpPr/>
            <p:nvPr/>
          </p:nvGrpSpPr>
          <p:grpSpPr>
            <a:xfrm>
              <a:off x="6104589" y="3131028"/>
              <a:ext cx="397892" cy="646462"/>
              <a:chOff x="1400864" y="1624076"/>
              <a:chExt cx="560368" cy="910439"/>
            </a:xfrm>
          </p:grpSpPr>
          <p:grpSp>
            <p:nvGrpSpPr>
              <p:cNvPr id="417" name="Google Shape;1158;p284"/>
              <p:cNvGrpSpPr/>
              <p:nvPr/>
            </p:nvGrpSpPr>
            <p:grpSpPr>
              <a:xfrm>
                <a:off x="1400864" y="1624076"/>
                <a:ext cx="560368" cy="825149"/>
                <a:chOff x="1342876" y="1647676"/>
                <a:chExt cx="560368" cy="825149"/>
              </a:xfrm>
            </p:grpSpPr>
            <p:sp>
              <p:nvSpPr>
                <p:cNvPr id="1049573"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74"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5"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76" name="Google Shape;1163;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7" name="Google Shape;1164;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8" name="Google Shape;1165;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9" name="Google Shape;1166;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18" name="Google Shape;1167;p284"/>
          <p:cNvGrpSpPr/>
          <p:nvPr/>
        </p:nvGrpSpPr>
        <p:grpSpPr>
          <a:xfrm>
            <a:off x="881517" y="1424144"/>
            <a:ext cx="7361989" cy="646462"/>
            <a:chOff x="881517" y="2219381"/>
            <a:chExt cx="7361989" cy="646462"/>
          </a:xfrm>
        </p:grpSpPr>
        <p:grpSp>
          <p:nvGrpSpPr>
            <p:cNvPr id="419" name="Google Shape;1168;p284"/>
            <p:cNvGrpSpPr/>
            <p:nvPr/>
          </p:nvGrpSpPr>
          <p:grpSpPr>
            <a:xfrm>
              <a:off x="881517" y="2219381"/>
              <a:ext cx="397892" cy="646462"/>
              <a:chOff x="1400864" y="1624076"/>
              <a:chExt cx="560368" cy="910439"/>
            </a:xfrm>
          </p:grpSpPr>
          <p:grpSp>
            <p:nvGrpSpPr>
              <p:cNvPr id="420" name="Google Shape;1169;p284"/>
              <p:cNvGrpSpPr/>
              <p:nvPr/>
            </p:nvGrpSpPr>
            <p:grpSpPr>
              <a:xfrm>
                <a:off x="1400864" y="1624076"/>
                <a:ext cx="560368" cy="825149"/>
                <a:chOff x="1342876" y="1647676"/>
                <a:chExt cx="560368" cy="825149"/>
              </a:xfrm>
            </p:grpSpPr>
            <p:sp>
              <p:nvSpPr>
                <p:cNvPr id="1049580" name="Google Shape;1170;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1" name="Google Shape;117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17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2" name="Google Shape;1173;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1" name="Google Shape;1174;p284"/>
            <p:cNvGrpSpPr/>
            <p:nvPr/>
          </p:nvGrpSpPr>
          <p:grpSpPr>
            <a:xfrm>
              <a:off x="2622541" y="2219381"/>
              <a:ext cx="397892" cy="646462"/>
              <a:chOff x="1400864" y="1624076"/>
              <a:chExt cx="560368" cy="910439"/>
            </a:xfrm>
          </p:grpSpPr>
          <p:grpSp>
            <p:nvGrpSpPr>
              <p:cNvPr id="422" name="Google Shape;1175;p284"/>
              <p:cNvGrpSpPr/>
              <p:nvPr/>
            </p:nvGrpSpPr>
            <p:grpSpPr>
              <a:xfrm>
                <a:off x="1400864" y="1624076"/>
                <a:ext cx="560368" cy="825149"/>
                <a:chOff x="1342876" y="1647676"/>
                <a:chExt cx="560368" cy="825149"/>
              </a:xfrm>
            </p:grpSpPr>
            <p:sp>
              <p:nvSpPr>
                <p:cNvPr id="1049583" name="Google Shape;1176;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4" name="Google Shape;117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17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5" name="Google Shape;1179;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3" name="Google Shape;1180;p284"/>
            <p:cNvGrpSpPr/>
            <p:nvPr/>
          </p:nvGrpSpPr>
          <p:grpSpPr>
            <a:xfrm>
              <a:off x="4363565" y="2219381"/>
              <a:ext cx="397892" cy="646462"/>
              <a:chOff x="1400864" y="1624076"/>
              <a:chExt cx="560368" cy="910439"/>
            </a:xfrm>
          </p:grpSpPr>
          <p:grpSp>
            <p:nvGrpSpPr>
              <p:cNvPr id="424" name="Google Shape;1181;p284"/>
              <p:cNvGrpSpPr/>
              <p:nvPr/>
            </p:nvGrpSpPr>
            <p:grpSpPr>
              <a:xfrm>
                <a:off x="1400864" y="1624076"/>
                <a:ext cx="560368" cy="825149"/>
                <a:chOff x="1342876" y="1647676"/>
                <a:chExt cx="560368" cy="825149"/>
              </a:xfrm>
            </p:grpSpPr>
            <p:sp>
              <p:nvSpPr>
                <p:cNvPr id="1049586" name="Google Shape;1182;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87" name="Google Shape;118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18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8" name="Google Shape;1185;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1186;p284"/>
            <p:cNvGrpSpPr/>
            <p:nvPr/>
          </p:nvGrpSpPr>
          <p:grpSpPr>
            <a:xfrm>
              <a:off x="6104589" y="2219381"/>
              <a:ext cx="397892" cy="646462"/>
              <a:chOff x="1400864" y="1624076"/>
              <a:chExt cx="560368" cy="910439"/>
            </a:xfrm>
          </p:grpSpPr>
          <p:grpSp>
            <p:nvGrpSpPr>
              <p:cNvPr id="426" name="Google Shape;1187;p284"/>
              <p:cNvGrpSpPr/>
              <p:nvPr/>
            </p:nvGrpSpPr>
            <p:grpSpPr>
              <a:xfrm>
                <a:off x="1400864" y="1624076"/>
                <a:ext cx="560368" cy="825149"/>
                <a:chOff x="1342876" y="1647676"/>
                <a:chExt cx="560368" cy="825149"/>
              </a:xfrm>
            </p:grpSpPr>
            <p:sp>
              <p:nvSpPr>
                <p:cNvPr id="1049589" name="Google Shape;1188;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0" name="Google Shape;118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19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1" name="Google Shape;1191;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1192;p284"/>
            <p:cNvGrpSpPr/>
            <p:nvPr/>
          </p:nvGrpSpPr>
          <p:grpSpPr>
            <a:xfrm>
              <a:off x="7845614" y="2219381"/>
              <a:ext cx="397892" cy="646462"/>
              <a:chOff x="1400864" y="1624076"/>
              <a:chExt cx="560368" cy="910439"/>
            </a:xfrm>
          </p:grpSpPr>
          <p:grpSp>
            <p:nvGrpSpPr>
              <p:cNvPr id="428" name="Google Shape;1193;p284"/>
              <p:cNvGrpSpPr/>
              <p:nvPr/>
            </p:nvGrpSpPr>
            <p:grpSpPr>
              <a:xfrm>
                <a:off x="1400864" y="1624076"/>
                <a:ext cx="560368" cy="825149"/>
                <a:chOff x="1342876" y="1647676"/>
                <a:chExt cx="560368" cy="825149"/>
              </a:xfrm>
            </p:grpSpPr>
            <p:sp>
              <p:nvSpPr>
                <p:cNvPr id="1049592" name="Google Shape;1194;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593" name="Google Shape;1195;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196;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4" name="Google Shape;1197;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595" name="Google Shape;1198;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6" name="Google Shape;1199;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7" name="Google Shape;1200;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8" name="Google Shape;1201;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9" name="Google Shape;1202;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282" name="Shape 1203"/>
        <p:cNvGrpSpPr/>
        <p:nvPr/>
      </p:nvGrpSpPr>
      <p:grpSpPr>
        <a:xfrm>
          <a:off x="0" y="0"/>
          <a:ext cx="0" cy="0"/>
          <a:chOff x="0" y="0"/>
          <a:chExt cx="0" cy="0"/>
        </a:xfrm>
      </p:grpSpPr>
      <p:pic>
        <p:nvPicPr>
          <p:cNvPr id="2097228" name="Google Shape;1204;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17" name="Google Shape;1205;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8" name="Google Shape;1206;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3" name="Google Shape;1207;p285"/>
          <p:cNvGrpSpPr/>
          <p:nvPr/>
        </p:nvGrpSpPr>
        <p:grpSpPr>
          <a:xfrm>
            <a:off x="1761518" y="3131028"/>
            <a:ext cx="5620964" cy="646462"/>
            <a:chOff x="881517" y="3131028"/>
            <a:chExt cx="5620964" cy="646462"/>
          </a:xfrm>
        </p:grpSpPr>
        <p:grpSp>
          <p:nvGrpSpPr>
            <p:cNvPr id="284" name="Google Shape;1208;p285"/>
            <p:cNvGrpSpPr/>
            <p:nvPr/>
          </p:nvGrpSpPr>
          <p:grpSpPr>
            <a:xfrm>
              <a:off x="881517" y="3131028"/>
              <a:ext cx="397892" cy="646462"/>
              <a:chOff x="1400864" y="1624076"/>
              <a:chExt cx="560368" cy="910439"/>
            </a:xfrm>
          </p:grpSpPr>
          <p:grpSp>
            <p:nvGrpSpPr>
              <p:cNvPr id="285" name="Google Shape;1209;p285"/>
              <p:cNvGrpSpPr/>
              <p:nvPr/>
            </p:nvGrpSpPr>
            <p:grpSpPr>
              <a:xfrm>
                <a:off x="1400864" y="1624076"/>
                <a:ext cx="560368" cy="825149"/>
                <a:chOff x="1342876" y="1647676"/>
                <a:chExt cx="560368" cy="825149"/>
              </a:xfrm>
            </p:grpSpPr>
            <p:sp>
              <p:nvSpPr>
                <p:cNvPr id="1049119" name="Google Shape;1210;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0" name="Google Shape;121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7" name="Google Shape;121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1" name="Google Shape;1213;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86" name="Google Shape;1214;p285"/>
            <p:cNvGrpSpPr/>
            <p:nvPr/>
          </p:nvGrpSpPr>
          <p:grpSpPr>
            <a:xfrm>
              <a:off x="2622541" y="3131028"/>
              <a:ext cx="397892" cy="646462"/>
              <a:chOff x="1400864" y="1624076"/>
              <a:chExt cx="560368" cy="910439"/>
            </a:xfrm>
          </p:grpSpPr>
          <p:grpSp>
            <p:nvGrpSpPr>
              <p:cNvPr id="287" name="Google Shape;1215;p285"/>
              <p:cNvGrpSpPr/>
              <p:nvPr/>
            </p:nvGrpSpPr>
            <p:grpSpPr>
              <a:xfrm>
                <a:off x="1400864" y="1624076"/>
                <a:ext cx="560368" cy="825149"/>
                <a:chOff x="1342876" y="1647676"/>
                <a:chExt cx="560368" cy="825149"/>
              </a:xfrm>
            </p:grpSpPr>
            <p:sp>
              <p:nvSpPr>
                <p:cNvPr id="1049122" name="Google Shape;1216;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3" name="Google Shape;121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8" name="Google Shape;121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4" name="Google Shape;1219;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88" name="Google Shape;1220;p285"/>
            <p:cNvGrpSpPr/>
            <p:nvPr/>
          </p:nvGrpSpPr>
          <p:grpSpPr>
            <a:xfrm>
              <a:off x="4363565" y="3131028"/>
              <a:ext cx="397892" cy="646462"/>
              <a:chOff x="1400864" y="1624076"/>
              <a:chExt cx="560368" cy="910439"/>
            </a:xfrm>
          </p:grpSpPr>
          <p:grpSp>
            <p:nvGrpSpPr>
              <p:cNvPr id="289" name="Google Shape;1221;p285"/>
              <p:cNvGrpSpPr/>
              <p:nvPr/>
            </p:nvGrpSpPr>
            <p:grpSpPr>
              <a:xfrm>
                <a:off x="1400864" y="1624076"/>
                <a:ext cx="560368" cy="825149"/>
                <a:chOff x="1342876" y="1647676"/>
                <a:chExt cx="560368" cy="825149"/>
              </a:xfrm>
            </p:grpSpPr>
            <p:sp>
              <p:nvSpPr>
                <p:cNvPr id="1049125" name="Google Shape;1222;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6" name="Google Shape;122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2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27" name="Google Shape;1225;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0" name="Google Shape;1226;p285"/>
            <p:cNvGrpSpPr/>
            <p:nvPr/>
          </p:nvGrpSpPr>
          <p:grpSpPr>
            <a:xfrm>
              <a:off x="6104589" y="3131028"/>
              <a:ext cx="397892" cy="646462"/>
              <a:chOff x="1400864" y="1624076"/>
              <a:chExt cx="560368" cy="910439"/>
            </a:xfrm>
          </p:grpSpPr>
          <p:grpSp>
            <p:nvGrpSpPr>
              <p:cNvPr id="291" name="Google Shape;1227;p285"/>
              <p:cNvGrpSpPr/>
              <p:nvPr/>
            </p:nvGrpSpPr>
            <p:grpSpPr>
              <a:xfrm>
                <a:off x="1400864" y="1624076"/>
                <a:ext cx="560368" cy="825149"/>
                <a:chOff x="1342876" y="1647676"/>
                <a:chExt cx="560368" cy="825149"/>
              </a:xfrm>
            </p:grpSpPr>
            <p:sp>
              <p:nvSpPr>
                <p:cNvPr id="104912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2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3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31" name="Google Shape;1232;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2" name="Google Shape;1233;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3" name="Google Shape;1234;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4" name="Google Shape;1235;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292" name="Google Shape;1236;p285"/>
          <p:cNvGrpSpPr/>
          <p:nvPr/>
        </p:nvGrpSpPr>
        <p:grpSpPr>
          <a:xfrm>
            <a:off x="881517" y="1424144"/>
            <a:ext cx="7361989" cy="646462"/>
            <a:chOff x="881517" y="2219381"/>
            <a:chExt cx="7361989" cy="646462"/>
          </a:xfrm>
        </p:grpSpPr>
        <p:grpSp>
          <p:nvGrpSpPr>
            <p:cNvPr id="293" name="Google Shape;1237;p285"/>
            <p:cNvGrpSpPr/>
            <p:nvPr/>
          </p:nvGrpSpPr>
          <p:grpSpPr>
            <a:xfrm>
              <a:off x="881517" y="2219381"/>
              <a:ext cx="397892" cy="646462"/>
              <a:chOff x="1400864" y="1624076"/>
              <a:chExt cx="560368" cy="910439"/>
            </a:xfrm>
          </p:grpSpPr>
          <p:grpSp>
            <p:nvGrpSpPr>
              <p:cNvPr id="294" name="Google Shape;1238;p285"/>
              <p:cNvGrpSpPr/>
              <p:nvPr/>
            </p:nvGrpSpPr>
            <p:grpSpPr>
              <a:xfrm>
                <a:off x="1400864" y="1624076"/>
                <a:ext cx="560368" cy="825149"/>
                <a:chOff x="1342876" y="1647676"/>
                <a:chExt cx="560368" cy="825149"/>
              </a:xfrm>
            </p:grpSpPr>
            <p:sp>
              <p:nvSpPr>
                <p:cNvPr id="1049135" name="Google Shape;1239;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36" name="Google Shape;124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4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37" name="Google Shape;1242;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5" name="Google Shape;1243;p285"/>
            <p:cNvGrpSpPr/>
            <p:nvPr/>
          </p:nvGrpSpPr>
          <p:grpSpPr>
            <a:xfrm>
              <a:off x="2622541" y="2219381"/>
              <a:ext cx="397892" cy="646462"/>
              <a:chOff x="1400864" y="1624076"/>
              <a:chExt cx="560368" cy="910439"/>
            </a:xfrm>
          </p:grpSpPr>
          <p:grpSp>
            <p:nvGrpSpPr>
              <p:cNvPr id="296" name="Google Shape;1244;p285"/>
              <p:cNvGrpSpPr/>
              <p:nvPr/>
            </p:nvGrpSpPr>
            <p:grpSpPr>
              <a:xfrm>
                <a:off x="1400864" y="1624076"/>
                <a:ext cx="560368" cy="825149"/>
                <a:chOff x="1342876" y="1647676"/>
                <a:chExt cx="560368" cy="825149"/>
              </a:xfrm>
            </p:grpSpPr>
            <p:sp>
              <p:nvSpPr>
                <p:cNvPr id="1049138" name="Google Shape;1245;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39" name="Google Shape;124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4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0" name="Google Shape;1248;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249;p285"/>
            <p:cNvGrpSpPr/>
            <p:nvPr/>
          </p:nvGrpSpPr>
          <p:grpSpPr>
            <a:xfrm>
              <a:off x="4363565" y="2219381"/>
              <a:ext cx="397892" cy="646462"/>
              <a:chOff x="1400864" y="1624076"/>
              <a:chExt cx="560368" cy="910439"/>
            </a:xfrm>
          </p:grpSpPr>
          <p:grpSp>
            <p:nvGrpSpPr>
              <p:cNvPr id="298" name="Google Shape;1250;p285"/>
              <p:cNvGrpSpPr/>
              <p:nvPr/>
            </p:nvGrpSpPr>
            <p:grpSpPr>
              <a:xfrm>
                <a:off x="1400864" y="1624076"/>
                <a:ext cx="560368" cy="825149"/>
                <a:chOff x="1342876" y="1647676"/>
                <a:chExt cx="560368" cy="825149"/>
              </a:xfrm>
            </p:grpSpPr>
            <p:sp>
              <p:nvSpPr>
                <p:cNvPr id="1049141" name="Google Shape;1251;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42" name="Google Shape;125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5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3" name="Google Shape;1254;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255;p285"/>
            <p:cNvGrpSpPr/>
            <p:nvPr/>
          </p:nvGrpSpPr>
          <p:grpSpPr>
            <a:xfrm>
              <a:off x="6104589" y="2219381"/>
              <a:ext cx="397892" cy="646462"/>
              <a:chOff x="1400864" y="1624076"/>
              <a:chExt cx="560368" cy="910439"/>
            </a:xfrm>
          </p:grpSpPr>
          <p:grpSp>
            <p:nvGrpSpPr>
              <p:cNvPr id="300" name="Google Shape;1256;p285"/>
              <p:cNvGrpSpPr/>
              <p:nvPr/>
            </p:nvGrpSpPr>
            <p:grpSpPr>
              <a:xfrm>
                <a:off x="1400864" y="1624076"/>
                <a:ext cx="560368" cy="825149"/>
                <a:chOff x="1342876" y="1647676"/>
                <a:chExt cx="560368" cy="825149"/>
              </a:xfrm>
            </p:grpSpPr>
            <p:sp>
              <p:nvSpPr>
                <p:cNvPr id="1049144" name="Google Shape;1257;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45" name="Google Shape;125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25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6" name="Google Shape;1260;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261;p285"/>
            <p:cNvGrpSpPr/>
            <p:nvPr/>
          </p:nvGrpSpPr>
          <p:grpSpPr>
            <a:xfrm>
              <a:off x="7845614" y="2219381"/>
              <a:ext cx="397892" cy="646462"/>
              <a:chOff x="1400864" y="1624076"/>
              <a:chExt cx="560368" cy="910439"/>
            </a:xfrm>
          </p:grpSpPr>
          <p:grpSp>
            <p:nvGrpSpPr>
              <p:cNvPr id="302" name="Google Shape;1262;p285"/>
              <p:cNvGrpSpPr/>
              <p:nvPr/>
            </p:nvGrpSpPr>
            <p:grpSpPr>
              <a:xfrm>
                <a:off x="1400864" y="1624076"/>
                <a:ext cx="560368" cy="825149"/>
                <a:chOff x="1342876" y="1647676"/>
                <a:chExt cx="560368" cy="825149"/>
              </a:xfrm>
            </p:grpSpPr>
            <p:sp>
              <p:nvSpPr>
                <p:cNvPr id="1049147" name="Google Shape;1263;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48" name="Google Shape;1264;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265;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9" name="Google Shape;1266;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150" name="Google Shape;1267;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1" name="Google Shape;1268;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2" name="Google Shape;1269;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3" name="Google Shape;1270;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4" name="Google Shape;1271;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450" name="Shape 1272"/>
        <p:cNvGrpSpPr/>
        <p:nvPr/>
      </p:nvGrpSpPr>
      <p:grpSpPr>
        <a:xfrm>
          <a:off x="0" y="0"/>
          <a:ext cx="0" cy="0"/>
          <a:chOff x="0" y="0"/>
          <a:chExt cx="0" cy="0"/>
        </a:xfrm>
      </p:grpSpPr>
      <p:pic>
        <p:nvPicPr>
          <p:cNvPr id="2097301" name="Google Shape;1273;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6" name="Google Shape;1274;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7" name="Google Shape;1275;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51" name="Google Shape;1276;p286"/>
          <p:cNvGrpSpPr/>
          <p:nvPr/>
        </p:nvGrpSpPr>
        <p:grpSpPr>
          <a:xfrm>
            <a:off x="1761518" y="3131028"/>
            <a:ext cx="5620964" cy="646462"/>
            <a:chOff x="881517" y="3131028"/>
            <a:chExt cx="5620964" cy="646462"/>
          </a:xfrm>
        </p:grpSpPr>
        <p:grpSp>
          <p:nvGrpSpPr>
            <p:cNvPr id="452" name="Google Shape;1277;p286"/>
            <p:cNvGrpSpPr/>
            <p:nvPr/>
          </p:nvGrpSpPr>
          <p:grpSpPr>
            <a:xfrm>
              <a:off x="881517" y="3131028"/>
              <a:ext cx="397892" cy="646462"/>
              <a:chOff x="1400864" y="1624076"/>
              <a:chExt cx="560368" cy="910439"/>
            </a:xfrm>
          </p:grpSpPr>
          <p:grpSp>
            <p:nvGrpSpPr>
              <p:cNvPr id="453" name="Google Shape;1278;p286"/>
              <p:cNvGrpSpPr/>
              <p:nvPr/>
            </p:nvGrpSpPr>
            <p:grpSpPr>
              <a:xfrm>
                <a:off x="1400864" y="1624076"/>
                <a:ext cx="560368" cy="825149"/>
                <a:chOff x="1342876" y="1647676"/>
                <a:chExt cx="560368" cy="825149"/>
              </a:xfrm>
            </p:grpSpPr>
            <p:sp>
              <p:nvSpPr>
                <p:cNvPr id="1049698" name="Google Shape;1279;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9" name="Google Shape;128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28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0" name="Google Shape;1282;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4" name="Google Shape;1283;p286"/>
            <p:cNvGrpSpPr/>
            <p:nvPr/>
          </p:nvGrpSpPr>
          <p:grpSpPr>
            <a:xfrm>
              <a:off x="2622541" y="3131028"/>
              <a:ext cx="397892" cy="646462"/>
              <a:chOff x="1400864" y="1624076"/>
              <a:chExt cx="560368" cy="910439"/>
            </a:xfrm>
          </p:grpSpPr>
          <p:grpSp>
            <p:nvGrpSpPr>
              <p:cNvPr id="455" name="Google Shape;1284;p286"/>
              <p:cNvGrpSpPr/>
              <p:nvPr/>
            </p:nvGrpSpPr>
            <p:grpSpPr>
              <a:xfrm>
                <a:off x="1400864" y="1624076"/>
                <a:ext cx="560368" cy="825149"/>
                <a:chOff x="1342876" y="1647676"/>
                <a:chExt cx="560368" cy="825149"/>
              </a:xfrm>
            </p:grpSpPr>
            <p:sp>
              <p:nvSpPr>
                <p:cNvPr id="1049701" name="Google Shape;1285;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28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28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288;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6" name="Google Shape;1289;p286"/>
            <p:cNvGrpSpPr/>
            <p:nvPr/>
          </p:nvGrpSpPr>
          <p:grpSpPr>
            <a:xfrm>
              <a:off x="4363565" y="3131028"/>
              <a:ext cx="397892" cy="646462"/>
              <a:chOff x="1400864" y="1624076"/>
              <a:chExt cx="560368" cy="910439"/>
            </a:xfrm>
          </p:grpSpPr>
          <p:grpSp>
            <p:nvGrpSpPr>
              <p:cNvPr id="457" name="Google Shape;1290;p286"/>
              <p:cNvGrpSpPr/>
              <p:nvPr/>
            </p:nvGrpSpPr>
            <p:grpSpPr>
              <a:xfrm>
                <a:off x="1400864" y="1624076"/>
                <a:ext cx="560368" cy="825149"/>
                <a:chOff x="1342876" y="1647676"/>
                <a:chExt cx="560368" cy="825149"/>
              </a:xfrm>
            </p:grpSpPr>
            <p:sp>
              <p:nvSpPr>
                <p:cNvPr id="1049704" name="Google Shape;1291;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29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29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294;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58" name="Google Shape;1295;p286"/>
            <p:cNvGrpSpPr/>
            <p:nvPr/>
          </p:nvGrpSpPr>
          <p:grpSpPr>
            <a:xfrm>
              <a:off x="6104589" y="3131028"/>
              <a:ext cx="397892" cy="646462"/>
              <a:chOff x="1400864" y="1624076"/>
              <a:chExt cx="560368" cy="910439"/>
            </a:xfrm>
          </p:grpSpPr>
          <p:grpSp>
            <p:nvGrpSpPr>
              <p:cNvPr id="459" name="Google Shape;1296;p286"/>
              <p:cNvGrpSpPr/>
              <p:nvPr/>
            </p:nvGrpSpPr>
            <p:grpSpPr>
              <a:xfrm>
                <a:off x="1400864" y="1624076"/>
                <a:ext cx="560368" cy="825149"/>
                <a:chOff x="1342876" y="1647676"/>
                <a:chExt cx="560368" cy="825149"/>
              </a:xfrm>
            </p:grpSpPr>
            <p:sp>
              <p:nvSpPr>
                <p:cNvPr id="1049707"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10" name="Google Shape;1301;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1" name="Google Shape;1302;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2" name="Google Shape;1303;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3" name="Google Shape;1304;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460" name="Google Shape;1305;p286"/>
          <p:cNvGrpSpPr/>
          <p:nvPr/>
        </p:nvGrpSpPr>
        <p:grpSpPr>
          <a:xfrm>
            <a:off x="881517" y="1424144"/>
            <a:ext cx="7361989" cy="646462"/>
            <a:chOff x="881517" y="2219381"/>
            <a:chExt cx="7361989" cy="646462"/>
          </a:xfrm>
        </p:grpSpPr>
        <p:grpSp>
          <p:nvGrpSpPr>
            <p:cNvPr id="461" name="Google Shape;1306;p286"/>
            <p:cNvGrpSpPr/>
            <p:nvPr/>
          </p:nvGrpSpPr>
          <p:grpSpPr>
            <a:xfrm>
              <a:off x="881517" y="2219381"/>
              <a:ext cx="397892" cy="646462"/>
              <a:chOff x="1400864" y="1624076"/>
              <a:chExt cx="560368" cy="910439"/>
            </a:xfrm>
          </p:grpSpPr>
          <p:grpSp>
            <p:nvGrpSpPr>
              <p:cNvPr id="462" name="Google Shape;1307;p286"/>
              <p:cNvGrpSpPr/>
              <p:nvPr/>
            </p:nvGrpSpPr>
            <p:grpSpPr>
              <a:xfrm>
                <a:off x="1400864" y="1624076"/>
                <a:ext cx="560368" cy="825149"/>
                <a:chOff x="1342876" y="1647676"/>
                <a:chExt cx="560368" cy="825149"/>
              </a:xfrm>
            </p:grpSpPr>
            <p:sp>
              <p:nvSpPr>
                <p:cNvPr id="1049714" name="Google Shape;1308;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5" name="Google Shape;130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1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6" name="Google Shape;1311;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3" name="Google Shape;1312;p286"/>
            <p:cNvGrpSpPr/>
            <p:nvPr/>
          </p:nvGrpSpPr>
          <p:grpSpPr>
            <a:xfrm>
              <a:off x="2622541" y="2219381"/>
              <a:ext cx="397892" cy="646462"/>
              <a:chOff x="1400864" y="1624076"/>
              <a:chExt cx="560368" cy="910439"/>
            </a:xfrm>
          </p:grpSpPr>
          <p:grpSp>
            <p:nvGrpSpPr>
              <p:cNvPr id="464" name="Google Shape;1313;p286"/>
              <p:cNvGrpSpPr/>
              <p:nvPr/>
            </p:nvGrpSpPr>
            <p:grpSpPr>
              <a:xfrm>
                <a:off x="1400864" y="1624076"/>
                <a:ext cx="560368" cy="825149"/>
                <a:chOff x="1342876" y="1647676"/>
                <a:chExt cx="560368" cy="825149"/>
              </a:xfrm>
            </p:grpSpPr>
            <p:sp>
              <p:nvSpPr>
                <p:cNvPr id="1049717" name="Google Shape;1314;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18" name="Google Shape;131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1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9" name="Google Shape;1317;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318;p286"/>
            <p:cNvGrpSpPr/>
            <p:nvPr/>
          </p:nvGrpSpPr>
          <p:grpSpPr>
            <a:xfrm>
              <a:off x="4363565" y="2219381"/>
              <a:ext cx="397892" cy="646462"/>
              <a:chOff x="1400864" y="1624076"/>
              <a:chExt cx="560368" cy="910439"/>
            </a:xfrm>
          </p:grpSpPr>
          <p:grpSp>
            <p:nvGrpSpPr>
              <p:cNvPr id="466" name="Google Shape;1319;p286"/>
              <p:cNvGrpSpPr/>
              <p:nvPr/>
            </p:nvGrpSpPr>
            <p:grpSpPr>
              <a:xfrm>
                <a:off x="1400864" y="1624076"/>
                <a:ext cx="560368" cy="825149"/>
                <a:chOff x="1342876" y="1647676"/>
                <a:chExt cx="560368" cy="825149"/>
              </a:xfrm>
            </p:grpSpPr>
            <p:sp>
              <p:nvSpPr>
                <p:cNvPr id="1049720" name="Google Shape;1320;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1" name="Google Shape;132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2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2" name="Google Shape;1323;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24;p286"/>
            <p:cNvGrpSpPr/>
            <p:nvPr/>
          </p:nvGrpSpPr>
          <p:grpSpPr>
            <a:xfrm>
              <a:off x="6104589" y="2219381"/>
              <a:ext cx="397892" cy="646462"/>
              <a:chOff x="1400864" y="1624076"/>
              <a:chExt cx="560368" cy="910439"/>
            </a:xfrm>
          </p:grpSpPr>
          <p:grpSp>
            <p:nvGrpSpPr>
              <p:cNvPr id="468" name="Google Shape;1325;p286"/>
              <p:cNvGrpSpPr/>
              <p:nvPr/>
            </p:nvGrpSpPr>
            <p:grpSpPr>
              <a:xfrm>
                <a:off x="1400864" y="1624076"/>
                <a:ext cx="560368" cy="825149"/>
                <a:chOff x="1342876" y="1647676"/>
                <a:chExt cx="560368" cy="825149"/>
              </a:xfrm>
            </p:grpSpPr>
            <p:sp>
              <p:nvSpPr>
                <p:cNvPr id="1049723" name="Google Shape;1326;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132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2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5" name="Google Shape;1329;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30;p286"/>
            <p:cNvGrpSpPr/>
            <p:nvPr/>
          </p:nvGrpSpPr>
          <p:grpSpPr>
            <a:xfrm>
              <a:off x="7845614" y="2219381"/>
              <a:ext cx="397892" cy="646462"/>
              <a:chOff x="1400864" y="1624076"/>
              <a:chExt cx="560368" cy="910439"/>
            </a:xfrm>
          </p:grpSpPr>
          <p:grpSp>
            <p:nvGrpSpPr>
              <p:cNvPr id="470" name="Google Shape;1331;p286"/>
              <p:cNvGrpSpPr/>
              <p:nvPr/>
            </p:nvGrpSpPr>
            <p:grpSpPr>
              <a:xfrm>
                <a:off x="1400864" y="1624076"/>
                <a:ext cx="560368" cy="825149"/>
                <a:chOff x="1342876" y="1647676"/>
                <a:chExt cx="560368" cy="825149"/>
              </a:xfrm>
            </p:grpSpPr>
            <p:sp>
              <p:nvSpPr>
                <p:cNvPr id="1049726" name="Google Shape;1332;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727" name="Google Shape;1333;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34;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8" name="Google Shape;1335;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729" name="Google Shape;1336;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0" name="Google Shape;1337;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1" name="Google Shape;1338;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2" name="Google Shape;1339;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3" name="Google Shape;1340;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70" name="Shape 1341"/>
        <p:cNvGrpSpPr/>
        <p:nvPr/>
      </p:nvGrpSpPr>
      <p:grpSpPr>
        <a:xfrm>
          <a:off x="0" y="0"/>
          <a:ext cx="0" cy="0"/>
          <a:chOff x="0" y="0"/>
          <a:chExt cx="0" cy="0"/>
        </a:xfrm>
      </p:grpSpPr>
      <p:pic>
        <p:nvPicPr>
          <p:cNvPr id="2097174" name="Google Shape;1342;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98" name="Google Shape;1343;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9" name="Google Shape;1344;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1" name="Google Shape;1345;p287"/>
          <p:cNvGrpSpPr/>
          <p:nvPr/>
        </p:nvGrpSpPr>
        <p:grpSpPr>
          <a:xfrm>
            <a:off x="881517" y="3131028"/>
            <a:ext cx="7361989" cy="646462"/>
            <a:chOff x="881517" y="2219381"/>
            <a:chExt cx="7361989" cy="646462"/>
          </a:xfrm>
        </p:grpSpPr>
        <p:grpSp>
          <p:nvGrpSpPr>
            <p:cNvPr id="172" name="Google Shape;1346;p287"/>
            <p:cNvGrpSpPr/>
            <p:nvPr/>
          </p:nvGrpSpPr>
          <p:grpSpPr>
            <a:xfrm>
              <a:off x="881517" y="2219381"/>
              <a:ext cx="397892" cy="646462"/>
              <a:chOff x="1400864" y="1624076"/>
              <a:chExt cx="560368" cy="910439"/>
            </a:xfrm>
          </p:grpSpPr>
          <p:grpSp>
            <p:nvGrpSpPr>
              <p:cNvPr id="173" name="Google Shape;1347;p287"/>
              <p:cNvGrpSpPr/>
              <p:nvPr/>
            </p:nvGrpSpPr>
            <p:grpSpPr>
              <a:xfrm>
                <a:off x="1400864" y="1624076"/>
                <a:ext cx="560368" cy="825149"/>
                <a:chOff x="1342876" y="1647676"/>
                <a:chExt cx="560368" cy="825149"/>
              </a:xfrm>
            </p:grpSpPr>
            <p:sp>
              <p:nvSpPr>
                <p:cNvPr id="1048700" name="Google Shape;1348;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01" name="Google Shape;134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39" name="Google Shape;135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02" name="Google Shape;1351;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74" name="Google Shape;1352;p287"/>
            <p:cNvGrpSpPr/>
            <p:nvPr/>
          </p:nvGrpSpPr>
          <p:grpSpPr>
            <a:xfrm>
              <a:off x="2622541" y="2219381"/>
              <a:ext cx="397892" cy="646462"/>
              <a:chOff x="1400864" y="1624076"/>
              <a:chExt cx="560368" cy="910439"/>
            </a:xfrm>
          </p:grpSpPr>
          <p:grpSp>
            <p:nvGrpSpPr>
              <p:cNvPr id="175" name="Google Shape;1353;p287"/>
              <p:cNvGrpSpPr/>
              <p:nvPr/>
            </p:nvGrpSpPr>
            <p:grpSpPr>
              <a:xfrm>
                <a:off x="1400864" y="1624076"/>
                <a:ext cx="560368" cy="825149"/>
                <a:chOff x="1342876" y="1647676"/>
                <a:chExt cx="560368" cy="825149"/>
              </a:xfrm>
            </p:grpSpPr>
            <p:sp>
              <p:nvSpPr>
                <p:cNvPr id="1048703" name="Google Shape;1354;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04" name="Google Shape;135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0" name="Google Shape;135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05" name="Google Shape;1357;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76" name="Google Shape;1358;p287"/>
            <p:cNvGrpSpPr/>
            <p:nvPr/>
          </p:nvGrpSpPr>
          <p:grpSpPr>
            <a:xfrm>
              <a:off x="4363565" y="2219381"/>
              <a:ext cx="397892" cy="646462"/>
              <a:chOff x="1400864" y="1624076"/>
              <a:chExt cx="560368" cy="910439"/>
            </a:xfrm>
          </p:grpSpPr>
          <p:grpSp>
            <p:nvGrpSpPr>
              <p:cNvPr id="177" name="Google Shape;1359;p287"/>
              <p:cNvGrpSpPr/>
              <p:nvPr/>
            </p:nvGrpSpPr>
            <p:grpSpPr>
              <a:xfrm>
                <a:off x="1400864" y="1624076"/>
                <a:ext cx="560368" cy="825149"/>
                <a:chOff x="1342876" y="1647676"/>
                <a:chExt cx="560368" cy="825149"/>
              </a:xfrm>
            </p:grpSpPr>
            <p:sp>
              <p:nvSpPr>
                <p:cNvPr id="1048706" name="Google Shape;1360;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07" name="Google Shape;136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1" name="Google Shape;136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08" name="Google Shape;1363;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78" name="Google Shape;1364;p287"/>
            <p:cNvGrpSpPr/>
            <p:nvPr/>
          </p:nvGrpSpPr>
          <p:grpSpPr>
            <a:xfrm>
              <a:off x="6104589" y="2219381"/>
              <a:ext cx="397892" cy="646462"/>
              <a:chOff x="1400864" y="1624076"/>
              <a:chExt cx="560368" cy="910439"/>
            </a:xfrm>
          </p:grpSpPr>
          <p:grpSp>
            <p:nvGrpSpPr>
              <p:cNvPr id="179" name="Google Shape;1365;p287"/>
              <p:cNvGrpSpPr/>
              <p:nvPr/>
            </p:nvGrpSpPr>
            <p:grpSpPr>
              <a:xfrm>
                <a:off x="1400864" y="1624076"/>
                <a:ext cx="560368" cy="825149"/>
                <a:chOff x="1342876" y="1647676"/>
                <a:chExt cx="560368" cy="825149"/>
              </a:xfrm>
            </p:grpSpPr>
            <p:sp>
              <p:nvSpPr>
                <p:cNvPr id="1048709" name="Google Shape;136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10" name="Google Shape;136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2" name="Google Shape;136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11" name="Google Shape;136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80" name="Google Shape;1370;p287"/>
            <p:cNvGrpSpPr/>
            <p:nvPr/>
          </p:nvGrpSpPr>
          <p:grpSpPr>
            <a:xfrm>
              <a:off x="7845614" y="2219381"/>
              <a:ext cx="397892" cy="646462"/>
              <a:chOff x="1400864" y="1624076"/>
              <a:chExt cx="560368" cy="910439"/>
            </a:xfrm>
          </p:grpSpPr>
          <p:grpSp>
            <p:nvGrpSpPr>
              <p:cNvPr id="181" name="Google Shape;1371;p287"/>
              <p:cNvGrpSpPr/>
              <p:nvPr/>
            </p:nvGrpSpPr>
            <p:grpSpPr>
              <a:xfrm>
                <a:off x="1400864" y="1624076"/>
                <a:ext cx="560368" cy="825149"/>
                <a:chOff x="1342876" y="1647676"/>
                <a:chExt cx="560368" cy="825149"/>
              </a:xfrm>
            </p:grpSpPr>
            <p:sp>
              <p:nvSpPr>
                <p:cNvPr id="1048712" name="Google Shape;137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13" name="Google Shape;137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3" name="Google Shape;137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14" name="Google Shape;137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715" name="Google Shape;1376;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6" name="Google Shape;1377;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7" name="Google Shape;1378;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8" name="Google Shape;1379;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9" name="Google Shape;1380;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182" name="Google Shape;1381;p287"/>
          <p:cNvGrpSpPr/>
          <p:nvPr/>
        </p:nvGrpSpPr>
        <p:grpSpPr>
          <a:xfrm>
            <a:off x="881517" y="1424144"/>
            <a:ext cx="7361989" cy="646462"/>
            <a:chOff x="881517" y="2219381"/>
            <a:chExt cx="7361989" cy="646462"/>
          </a:xfrm>
        </p:grpSpPr>
        <p:grpSp>
          <p:nvGrpSpPr>
            <p:cNvPr id="183" name="Google Shape;1382;p287"/>
            <p:cNvGrpSpPr/>
            <p:nvPr/>
          </p:nvGrpSpPr>
          <p:grpSpPr>
            <a:xfrm>
              <a:off x="881517" y="2219381"/>
              <a:ext cx="397892" cy="646462"/>
              <a:chOff x="1400864" y="1624076"/>
              <a:chExt cx="560368" cy="910439"/>
            </a:xfrm>
          </p:grpSpPr>
          <p:grpSp>
            <p:nvGrpSpPr>
              <p:cNvPr id="184" name="Google Shape;1383;p287"/>
              <p:cNvGrpSpPr/>
              <p:nvPr/>
            </p:nvGrpSpPr>
            <p:grpSpPr>
              <a:xfrm>
                <a:off x="1400864" y="1624076"/>
                <a:ext cx="560368" cy="825149"/>
                <a:chOff x="1342876" y="1647676"/>
                <a:chExt cx="560368" cy="825149"/>
              </a:xfrm>
            </p:grpSpPr>
            <p:sp>
              <p:nvSpPr>
                <p:cNvPr id="1048720" name="Google Shape;1384;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21" name="Google Shape;138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4" name="Google Shape;138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22" name="Google Shape;1387;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85" name="Google Shape;1388;p287"/>
            <p:cNvGrpSpPr/>
            <p:nvPr/>
          </p:nvGrpSpPr>
          <p:grpSpPr>
            <a:xfrm>
              <a:off x="2622541" y="2219381"/>
              <a:ext cx="397892" cy="646462"/>
              <a:chOff x="1400864" y="1624076"/>
              <a:chExt cx="560368" cy="910439"/>
            </a:xfrm>
          </p:grpSpPr>
          <p:grpSp>
            <p:nvGrpSpPr>
              <p:cNvPr id="186" name="Google Shape;1389;p287"/>
              <p:cNvGrpSpPr/>
              <p:nvPr/>
            </p:nvGrpSpPr>
            <p:grpSpPr>
              <a:xfrm>
                <a:off x="1400864" y="1624076"/>
                <a:ext cx="560368" cy="825149"/>
                <a:chOff x="1342876" y="1647676"/>
                <a:chExt cx="560368" cy="825149"/>
              </a:xfrm>
            </p:grpSpPr>
            <p:sp>
              <p:nvSpPr>
                <p:cNvPr id="1048723" name="Google Shape;1390;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24" name="Google Shape;139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5" name="Google Shape;139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25" name="Google Shape;1393;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87" name="Google Shape;1394;p287"/>
            <p:cNvGrpSpPr/>
            <p:nvPr/>
          </p:nvGrpSpPr>
          <p:grpSpPr>
            <a:xfrm>
              <a:off x="4363565" y="2219381"/>
              <a:ext cx="397892" cy="646462"/>
              <a:chOff x="1400864" y="1624076"/>
              <a:chExt cx="560368" cy="910439"/>
            </a:xfrm>
          </p:grpSpPr>
          <p:grpSp>
            <p:nvGrpSpPr>
              <p:cNvPr id="188" name="Google Shape;1395;p287"/>
              <p:cNvGrpSpPr/>
              <p:nvPr/>
            </p:nvGrpSpPr>
            <p:grpSpPr>
              <a:xfrm>
                <a:off x="1400864" y="1624076"/>
                <a:ext cx="560368" cy="825149"/>
                <a:chOff x="1342876" y="1647676"/>
                <a:chExt cx="560368" cy="825149"/>
              </a:xfrm>
            </p:grpSpPr>
            <p:sp>
              <p:nvSpPr>
                <p:cNvPr id="1048726" name="Google Shape;139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27" name="Google Shape;139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6" name="Google Shape;139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28" name="Google Shape;139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89" name="Google Shape;1400;p287"/>
            <p:cNvGrpSpPr/>
            <p:nvPr/>
          </p:nvGrpSpPr>
          <p:grpSpPr>
            <a:xfrm>
              <a:off x="6104589" y="2219381"/>
              <a:ext cx="397892" cy="646462"/>
              <a:chOff x="1400864" y="1624076"/>
              <a:chExt cx="560368" cy="910439"/>
            </a:xfrm>
          </p:grpSpPr>
          <p:grpSp>
            <p:nvGrpSpPr>
              <p:cNvPr id="190" name="Google Shape;1401;p287"/>
              <p:cNvGrpSpPr/>
              <p:nvPr/>
            </p:nvGrpSpPr>
            <p:grpSpPr>
              <a:xfrm>
                <a:off x="1400864" y="1624076"/>
                <a:ext cx="560368" cy="825149"/>
                <a:chOff x="1342876" y="1647676"/>
                <a:chExt cx="560368" cy="825149"/>
              </a:xfrm>
            </p:grpSpPr>
            <p:sp>
              <p:nvSpPr>
                <p:cNvPr id="1048729" name="Google Shape;140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30" name="Google Shape;140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7" name="Google Shape;140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31" name="Google Shape;140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91" name="Google Shape;1406;p287"/>
            <p:cNvGrpSpPr/>
            <p:nvPr/>
          </p:nvGrpSpPr>
          <p:grpSpPr>
            <a:xfrm>
              <a:off x="7845614" y="2219381"/>
              <a:ext cx="397892" cy="646462"/>
              <a:chOff x="1400864" y="1624076"/>
              <a:chExt cx="560368" cy="910439"/>
            </a:xfrm>
          </p:grpSpPr>
          <p:grpSp>
            <p:nvGrpSpPr>
              <p:cNvPr id="192" name="Google Shape;1407;p287"/>
              <p:cNvGrpSpPr/>
              <p:nvPr/>
            </p:nvGrpSpPr>
            <p:grpSpPr>
              <a:xfrm>
                <a:off x="1400864" y="1624076"/>
                <a:ext cx="560368" cy="825149"/>
                <a:chOff x="1342876" y="1647676"/>
                <a:chExt cx="560368" cy="825149"/>
              </a:xfrm>
            </p:grpSpPr>
            <p:sp>
              <p:nvSpPr>
                <p:cNvPr id="1048732" name="Google Shape;1408;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33" name="Google Shape;140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cxnSp>
            <p:nvCxnSpPr>
              <p:cNvPr id="3145748" name="Google Shape;141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734" name="Google Shape;1411;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735" name="Google Shape;1412;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6" name="Google Shape;1413;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7" name="Google Shape;1414;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8" name="Google Shape;1415;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9" name="Google Shape;1416;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336" name="Shape 1417"/>
        <p:cNvGrpSpPr/>
        <p:nvPr/>
      </p:nvGrpSpPr>
      <p:grpSpPr>
        <a:xfrm>
          <a:off x="0" y="0"/>
          <a:ext cx="0" cy="0"/>
          <a:chOff x="0" y="0"/>
          <a:chExt cx="0" cy="0"/>
        </a:xfrm>
      </p:grpSpPr>
      <p:pic>
        <p:nvPicPr>
          <p:cNvPr id="2097243" name="Google Shape;1418;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72" name="Google Shape;1419;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3" name="Google Shape;1420;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37" name="Google Shape;1421;p288"/>
          <p:cNvGrpSpPr/>
          <p:nvPr/>
        </p:nvGrpSpPr>
        <p:grpSpPr>
          <a:xfrm>
            <a:off x="2805107" y="1224889"/>
            <a:ext cx="3533786" cy="3185052"/>
            <a:chOff x="2801099" y="1114361"/>
            <a:chExt cx="3533786" cy="3185052"/>
          </a:xfrm>
        </p:grpSpPr>
        <p:grpSp>
          <p:nvGrpSpPr>
            <p:cNvPr id="338" name="Google Shape;1422;p288"/>
            <p:cNvGrpSpPr/>
            <p:nvPr/>
          </p:nvGrpSpPr>
          <p:grpSpPr>
            <a:xfrm>
              <a:off x="2801099" y="1228944"/>
              <a:ext cx="3533786" cy="2955886"/>
              <a:chOff x="2801099" y="1066147"/>
              <a:chExt cx="3533786" cy="2955886"/>
            </a:xfrm>
          </p:grpSpPr>
          <p:grpSp>
            <p:nvGrpSpPr>
              <p:cNvPr id="339" name="Google Shape;1423;p288"/>
              <p:cNvGrpSpPr/>
              <p:nvPr/>
            </p:nvGrpSpPr>
            <p:grpSpPr>
              <a:xfrm>
                <a:off x="6252959" y="1066147"/>
                <a:ext cx="81926" cy="2955886"/>
                <a:chOff x="6252959" y="1066147"/>
                <a:chExt cx="81926" cy="2955886"/>
              </a:xfrm>
            </p:grpSpPr>
            <p:sp>
              <p:nvSpPr>
                <p:cNvPr id="1049274" name="Google Shape;1424;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1425;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6" name="Google Shape;1426;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7" name="Google Shape;1427;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1428;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40" name="Google Shape;1429;p288"/>
              <p:cNvGrpSpPr/>
              <p:nvPr/>
            </p:nvGrpSpPr>
            <p:grpSpPr>
              <a:xfrm>
                <a:off x="2801099" y="1066147"/>
                <a:ext cx="81926" cy="2955886"/>
                <a:chOff x="2801099" y="1066147"/>
                <a:chExt cx="81926" cy="2955886"/>
              </a:xfrm>
            </p:grpSpPr>
            <p:sp>
              <p:nvSpPr>
                <p:cNvPr id="1049279" name="Google Shape;1430;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0" name="Google Shape;1431;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1432;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2" name="Google Shape;1433;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283" name="Google Shape;1434;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grpSp>
          <p:nvGrpSpPr>
            <p:cNvPr id="341" name="Google Shape;1435;p288"/>
            <p:cNvGrpSpPr/>
            <p:nvPr/>
          </p:nvGrpSpPr>
          <p:grpSpPr>
            <a:xfrm>
              <a:off x="2975830" y="1114361"/>
              <a:ext cx="3184323" cy="3185052"/>
              <a:chOff x="2908735" y="1068601"/>
              <a:chExt cx="3326530" cy="3327292"/>
            </a:xfrm>
          </p:grpSpPr>
          <p:sp>
            <p:nvSpPr>
              <p:cNvPr id="1049284" name="Google Shape;1436;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85" name="Google Shape;1437;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86" name="Google Shape;1438;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87" name="Google Shape;1439;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88" name="Google Shape;1440;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89" name="Google Shape;1441;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0" name="Google Shape;1442;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1" name="Google Shape;1443;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2" name="Google Shape;1444;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3" name="Google Shape;1445;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4" name="Google Shape;1446;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5" name="Google Shape;1447;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6" name="Google Shape;1448;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7" name="Google Shape;1449;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8" name="Google Shape;1450;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299" name="Google Shape;1451;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0" name="Google Shape;1452;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1" name="Google Shape;1453;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2" name="Google Shape;1454;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3" name="Google Shape;1455;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4" name="Google Shape;1456;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5" name="Google Shape;1457;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294"/>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6" name="Google Shape;1458;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7" name="Google Shape;1459;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8" name="Google Shape;1460;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09" name="Google Shape;1461;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0" name="Google Shape;1462;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1" name="Google Shape;1463;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2" name="Google Shape;1464;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3" name="Google Shape;1465;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4" name="Google Shape;1466;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sp>
            <p:nvSpPr>
              <p:cNvPr id="1049315" name="Google Shape;1467;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endParaRPr b="0" cap="none" sz="1350" i="0" strike="noStrike" u="none">
                  <a:solidFill>
                    <a:srgbClr val="000000"/>
                  </a:solidFill>
                  <a:latin typeface="Public Sans"/>
                  <a:ea typeface="Public Sans"/>
                  <a:cs typeface="Public Sans"/>
                  <a:sym typeface="Public Sans"/>
                </a:endParaRPr>
              </a:p>
            </p:txBody>
          </p:sp>
        </p:grpSp>
      </p:grpSp>
      <p:sp>
        <p:nvSpPr>
          <p:cNvPr id="1049316" name="Google Shape;1468;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7" name="Google Shape;1469;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8" name="Google Shape;1470;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9" name="Google Shape;1471;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0" name="Google Shape;1472;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1" name="Google Shape;1473;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2" name="Google Shape;1474;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3" name="Google Shape;1475;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4" name="Google Shape;1476;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5" name="Google Shape;1477;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99" name="Shape 1478"/>
        <p:cNvGrpSpPr/>
        <p:nvPr/>
      </p:nvGrpSpPr>
      <p:grpSpPr>
        <a:xfrm>
          <a:off x="0" y="0"/>
          <a:ext cx="0" cy="0"/>
          <a:chOff x="0" y="0"/>
          <a:chExt cx="0" cy="0"/>
        </a:xfrm>
      </p:grpSpPr>
      <p:pic>
        <p:nvPicPr>
          <p:cNvPr id="2097179" name="Google Shape;1479;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1" name="Google Shape;1480;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2" name="Google Shape;1481;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372" name="Shape 1482"/>
        <p:cNvGrpSpPr/>
        <p:nvPr/>
      </p:nvGrpSpPr>
      <p:grpSpPr>
        <a:xfrm>
          <a:off x="0" y="0"/>
          <a:ext cx="0" cy="0"/>
          <a:chOff x="0" y="0"/>
          <a:chExt cx="0" cy="0"/>
        </a:xfrm>
      </p:grpSpPr>
      <p:sp>
        <p:nvSpPr>
          <p:cNvPr id="1049435" name="Google Shape;1483;p29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64" name="Google Shape;1484;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3" name="Google Shape;1485;p290"/>
          <p:cNvGrpSpPr/>
          <p:nvPr/>
        </p:nvGrpSpPr>
        <p:grpSpPr>
          <a:xfrm>
            <a:off x="2263140" y="1653932"/>
            <a:ext cx="4747260" cy="830997"/>
            <a:chOff x="2263140" y="1779657"/>
            <a:chExt cx="4747260" cy="830997"/>
          </a:xfrm>
        </p:grpSpPr>
        <p:cxnSp>
          <p:nvCxnSpPr>
            <p:cNvPr id="3145823" name="Google Shape;1486;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9436" name="Google Shape;1487;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9437" name="Google Shape;1488;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225" name="Shape 1489"/>
        <p:cNvGrpSpPr/>
        <p:nvPr/>
      </p:nvGrpSpPr>
      <p:grpSpPr>
        <a:xfrm>
          <a:off x="0" y="0"/>
          <a:ext cx="0" cy="0"/>
          <a:chOff x="0" y="0"/>
          <a:chExt cx="0" cy="0"/>
        </a:xfrm>
      </p:grpSpPr>
      <p:sp>
        <p:nvSpPr>
          <p:cNvPr id="1048889" name="Google Shape;1490;p291"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98" name="Google Shape;1491;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26" name="Google Shape;1492;p291"/>
          <p:cNvGrpSpPr/>
          <p:nvPr/>
        </p:nvGrpSpPr>
        <p:grpSpPr>
          <a:xfrm>
            <a:off x="2263140" y="1653932"/>
            <a:ext cx="4747260" cy="830997"/>
            <a:chOff x="2263140" y="1779657"/>
            <a:chExt cx="4747260" cy="830997"/>
          </a:xfrm>
        </p:grpSpPr>
        <p:cxnSp>
          <p:nvCxnSpPr>
            <p:cNvPr id="3145760" name="Google Shape;1493;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8890" name="Google Shape;1494;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8891" name="Google Shape;1495;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399" name="Shape 55"/>
        <p:cNvGrpSpPr/>
        <p:nvPr/>
      </p:nvGrpSpPr>
      <p:grpSpPr>
        <a:xfrm>
          <a:off x="0" y="0"/>
          <a:ext cx="0" cy="0"/>
          <a:chOff x="0" y="0"/>
          <a:chExt cx="0" cy="0"/>
        </a:xfrm>
      </p:grpSpPr>
      <p:pic>
        <p:nvPicPr>
          <p:cNvPr id="2097281" name="Google Shape;56;p220"/>
          <p:cNvPicPr preferRelativeResize="0">
            <a:picLocks/>
          </p:cNvPicPr>
          <p:nvPr/>
        </p:nvPicPr>
        <p:blipFill rotWithShape="1">
          <a:blip xmlns:r="http://schemas.openxmlformats.org/officeDocument/2006/relationships" r:embed="rId1">
            <a:alphaModFix/>
          </a:blip>
          <a:srcRect l="16975" t="14937" r="19507" b="5408"/>
          <a:stretch>
            <a:fillRect/>
          </a:stretch>
        </p:blipFill>
        <p:spPr>
          <a:xfrm>
            <a:off x="6412523" y="0"/>
            <a:ext cx="2731477" cy="5143500"/>
          </a:xfrm>
          <a:prstGeom prst="rect"/>
          <a:noFill/>
          <a:ln>
            <a:noFill/>
          </a:ln>
        </p:spPr>
      </p:pic>
      <p:pic>
        <p:nvPicPr>
          <p:cNvPr id="2097282" name="Google Shape;57;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532" name="Google Shape;58;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3" name="Google Shape;59;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4" name="Google Shape;60;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5" name="Google Shape;61;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404" name="Shape 1496"/>
        <p:cNvGrpSpPr/>
        <p:nvPr/>
      </p:nvGrpSpPr>
      <p:grpSpPr>
        <a:xfrm>
          <a:off x="0" y="0"/>
          <a:ext cx="0" cy="0"/>
          <a:chOff x="0" y="0"/>
          <a:chExt cx="0" cy="0"/>
        </a:xfrm>
      </p:grpSpPr>
      <p:sp>
        <p:nvSpPr>
          <p:cNvPr id="1049552" name="Google Shape;1497;p292"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86" name="Google Shape;1498;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5" name="Google Shape;1499;p292"/>
          <p:cNvGrpSpPr/>
          <p:nvPr/>
        </p:nvGrpSpPr>
        <p:grpSpPr>
          <a:xfrm>
            <a:off x="2263140" y="1653932"/>
            <a:ext cx="4747260" cy="830997"/>
            <a:chOff x="2263140" y="1779657"/>
            <a:chExt cx="4747260" cy="830997"/>
          </a:xfrm>
        </p:grpSpPr>
        <p:cxnSp>
          <p:nvCxnSpPr>
            <p:cNvPr id="3145834" name="Google Shape;1500;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9553" name="Google Shape;1501;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9554" name="Google Shape;1502;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278" name="Shape 1503"/>
        <p:cNvGrpSpPr/>
        <p:nvPr/>
      </p:nvGrpSpPr>
      <p:grpSpPr>
        <a:xfrm>
          <a:off x="0" y="0"/>
          <a:ext cx="0" cy="0"/>
          <a:chOff x="0" y="0"/>
          <a:chExt cx="0" cy="0"/>
        </a:xfrm>
      </p:grpSpPr>
      <p:sp>
        <p:nvSpPr>
          <p:cNvPr id="1049097" name="Google Shape;1504;p29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26" name="Google Shape;1505;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79" name="Google Shape;1506;p293"/>
          <p:cNvGrpSpPr/>
          <p:nvPr/>
        </p:nvGrpSpPr>
        <p:grpSpPr>
          <a:xfrm>
            <a:off x="1403060" y="1183590"/>
            <a:ext cx="6337881" cy="1569620"/>
            <a:chOff x="1492092" y="1002130"/>
            <a:chExt cx="6337881" cy="1569620"/>
          </a:xfrm>
        </p:grpSpPr>
        <p:cxnSp>
          <p:nvCxnSpPr>
            <p:cNvPr id="3145785" name="Google Shape;1507;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098" name="Google Shape;1508;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280" name="Google Shape;1509;p293"/>
          <p:cNvGrpSpPr/>
          <p:nvPr/>
        </p:nvGrpSpPr>
        <p:grpSpPr>
          <a:xfrm>
            <a:off x="1492092" y="3662045"/>
            <a:ext cx="6159817" cy="71120"/>
            <a:chOff x="2145983" y="2931954"/>
            <a:chExt cx="6159817" cy="71120"/>
          </a:xfrm>
        </p:grpSpPr>
        <p:sp>
          <p:nvSpPr>
            <p:cNvPr id="1049099"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00"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101" name="Google Shape;1512;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380" name="Shape 1513"/>
        <p:cNvGrpSpPr/>
        <p:nvPr/>
      </p:nvGrpSpPr>
      <p:grpSpPr>
        <a:xfrm>
          <a:off x="0" y="0"/>
          <a:ext cx="0" cy="0"/>
          <a:chOff x="0" y="0"/>
          <a:chExt cx="0" cy="0"/>
        </a:xfrm>
      </p:grpSpPr>
      <p:grpSp>
        <p:nvGrpSpPr>
          <p:cNvPr id="381" name="Google Shape;1514;p294"/>
          <p:cNvGrpSpPr/>
          <p:nvPr/>
        </p:nvGrpSpPr>
        <p:grpSpPr>
          <a:xfrm>
            <a:off x="444" y="0"/>
            <a:ext cx="9143556" cy="5143500"/>
            <a:chOff x="444" y="317809"/>
            <a:chExt cx="9143556" cy="5143500"/>
          </a:xfrm>
        </p:grpSpPr>
        <p:pic>
          <p:nvPicPr>
            <p:cNvPr id="2097275" name="Google Shape;151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6" name="Google Shape;1516;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77" name="Google Shape;1517;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2" name="Google Shape;1518;p294"/>
          <p:cNvGrpSpPr/>
          <p:nvPr/>
        </p:nvGrpSpPr>
        <p:grpSpPr>
          <a:xfrm>
            <a:off x="904073" y="1547578"/>
            <a:ext cx="7494347" cy="2133815"/>
            <a:chOff x="822793" y="1506938"/>
            <a:chExt cx="7494347" cy="2133815"/>
          </a:xfrm>
        </p:grpSpPr>
        <p:sp>
          <p:nvSpPr>
            <p:cNvPr id="1049464" name="Google Shape;1519;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83" name="Google Shape;1520;p294"/>
            <p:cNvGrpSpPr/>
            <p:nvPr/>
          </p:nvGrpSpPr>
          <p:grpSpPr>
            <a:xfrm>
              <a:off x="822793" y="1506938"/>
              <a:ext cx="7391734" cy="1999241"/>
              <a:chOff x="1565910" y="1469735"/>
              <a:chExt cx="6079542" cy="2048377"/>
            </a:xfrm>
          </p:grpSpPr>
          <p:sp>
            <p:nvSpPr>
              <p:cNvPr id="1049465" name="Google Shape;1521;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466" name="Google Shape;1522;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467" name="Google Shape;1523;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233" name="Shape 1524"/>
        <p:cNvGrpSpPr/>
        <p:nvPr/>
      </p:nvGrpSpPr>
      <p:grpSpPr>
        <a:xfrm>
          <a:off x="0" y="0"/>
          <a:ext cx="0" cy="0"/>
          <a:chOff x="0" y="0"/>
          <a:chExt cx="0" cy="0"/>
        </a:xfrm>
      </p:grpSpPr>
      <p:grpSp>
        <p:nvGrpSpPr>
          <p:cNvPr id="234" name="Google Shape;1525;p295"/>
          <p:cNvGrpSpPr/>
          <p:nvPr/>
        </p:nvGrpSpPr>
        <p:grpSpPr>
          <a:xfrm>
            <a:off x="444" y="0"/>
            <a:ext cx="9143556" cy="5143500"/>
            <a:chOff x="444" y="317809"/>
            <a:chExt cx="9143556" cy="5143500"/>
          </a:xfrm>
        </p:grpSpPr>
        <p:pic>
          <p:nvPicPr>
            <p:cNvPr id="2097203" name="Google Shape;152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4" name="Google Shape;1527;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5" name="Google Shape;1528;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35" name="Google Shape;1529;p295"/>
          <p:cNvGrpSpPr/>
          <p:nvPr/>
        </p:nvGrpSpPr>
        <p:grpSpPr>
          <a:xfrm>
            <a:off x="904073" y="1547578"/>
            <a:ext cx="7494347" cy="2133815"/>
            <a:chOff x="822793" y="1506938"/>
            <a:chExt cx="7494347" cy="2133815"/>
          </a:xfrm>
        </p:grpSpPr>
        <p:sp>
          <p:nvSpPr>
            <p:cNvPr id="1048925" name="Google Shape;1530;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236" name="Google Shape;1531;p295"/>
            <p:cNvGrpSpPr/>
            <p:nvPr/>
          </p:nvGrpSpPr>
          <p:grpSpPr>
            <a:xfrm>
              <a:off x="822793" y="1506938"/>
              <a:ext cx="7391734" cy="1999241"/>
              <a:chOff x="1565910" y="1469735"/>
              <a:chExt cx="6079542" cy="2048377"/>
            </a:xfrm>
          </p:grpSpPr>
          <p:sp>
            <p:nvSpPr>
              <p:cNvPr id="1048926" name="Google Shape;1532;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927" name="Google Shape;1533;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8928" name="Google Shape;1534;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343" name="Shape 1535"/>
        <p:cNvGrpSpPr/>
        <p:nvPr/>
      </p:nvGrpSpPr>
      <p:grpSpPr>
        <a:xfrm>
          <a:off x="0" y="0"/>
          <a:ext cx="0" cy="0"/>
          <a:chOff x="0" y="0"/>
          <a:chExt cx="0" cy="0"/>
        </a:xfrm>
      </p:grpSpPr>
      <p:grpSp>
        <p:nvGrpSpPr>
          <p:cNvPr id="344" name="Google Shape;1536;p296"/>
          <p:cNvGrpSpPr/>
          <p:nvPr/>
        </p:nvGrpSpPr>
        <p:grpSpPr>
          <a:xfrm>
            <a:off x="444" y="0"/>
            <a:ext cx="9143556" cy="5143500"/>
            <a:chOff x="444" y="317809"/>
            <a:chExt cx="9143556" cy="5143500"/>
          </a:xfrm>
        </p:grpSpPr>
        <p:pic>
          <p:nvPicPr>
            <p:cNvPr id="2097245" name="Google Shape;153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6" name="Google Shape;1538;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47" name="Google Shape;1539;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5" name="Google Shape;1540;p296"/>
          <p:cNvGrpSpPr/>
          <p:nvPr/>
        </p:nvGrpSpPr>
        <p:grpSpPr>
          <a:xfrm>
            <a:off x="904073" y="1547578"/>
            <a:ext cx="7494347" cy="2133815"/>
            <a:chOff x="822793" y="1506938"/>
            <a:chExt cx="7494347" cy="2133815"/>
          </a:xfrm>
        </p:grpSpPr>
        <p:sp>
          <p:nvSpPr>
            <p:cNvPr id="1049345" name="Google Shape;1541;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46" name="Google Shape;1542;p296"/>
            <p:cNvGrpSpPr/>
            <p:nvPr/>
          </p:nvGrpSpPr>
          <p:grpSpPr>
            <a:xfrm>
              <a:off x="822793" y="1506938"/>
              <a:ext cx="7391734" cy="1999241"/>
              <a:chOff x="1565910" y="1469735"/>
              <a:chExt cx="6079542" cy="2048377"/>
            </a:xfrm>
          </p:grpSpPr>
          <p:sp>
            <p:nvSpPr>
              <p:cNvPr id="1049346" name="Google Shape;1543;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347" name="Google Shape;1544;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sp>
        <p:nvSpPr>
          <p:cNvPr id="1049348" name="Google Shape;1545;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95" name="Shape 1546"/>
        <p:cNvGrpSpPr/>
        <p:nvPr/>
      </p:nvGrpSpPr>
      <p:grpSpPr>
        <a:xfrm>
          <a:off x="0" y="0"/>
          <a:ext cx="0" cy="0"/>
          <a:chOff x="0" y="0"/>
          <a:chExt cx="0" cy="0"/>
        </a:xfrm>
      </p:grpSpPr>
      <p:grpSp>
        <p:nvGrpSpPr>
          <p:cNvPr id="196" name="Google Shape;1547;p297"/>
          <p:cNvGrpSpPr/>
          <p:nvPr/>
        </p:nvGrpSpPr>
        <p:grpSpPr>
          <a:xfrm>
            <a:off x="444" y="0"/>
            <a:ext cx="9143556" cy="5143500"/>
            <a:chOff x="444" y="317809"/>
            <a:chExt cx="9143556" cy="5143500"/>
          </a:xfrm>
        </p:grpSpPr>
        <p:pic>
          <p:nvPicPr>
            <p:cNvPr id="2097176" name="Google Shape;154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7" name="Google Shape;1549;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8" name="Google Shape;1550;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59"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0"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1" name="Google Shape;1553;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197" name="Google Shape;1554;p297"/>
          <p:cNvGrpSpPr/>
          <p:nvPr/>
        </p:nvGrpSpPr>
        <p:grpSpPr>
          <a:xfrm>
            <a:off x="1985011" y="1602036"/>
            <a:ext cx="502919" cy="45719"/>
            <a:chOff x="1985011" y="1602036"/>
            <a:chExt cx="502919" cy="45719"/>
          </a:xfrm>
        </p:grpSpPr>
        <p:sp>
          <p:nvSpPr>
            <p:cNvPr id="1048762" name="Google Shape;1555;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3" name="Google Shape;1556;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4" name="Google Shape;1557;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5" name="Google Shape;1558;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198" name="Google Shape;1559;p297"/>
          <p:cNvGrpSpPr/>
          <p:nvPr/>
        </p:nvGrpSpPr>
        <p:grpSpPr>
          <a:xfrm>
            <a:off x="6656071" y="3518606"/>
            <a:ext cx="502919" cy="45719"/>
            <a:chOff x="6656071" y="3518606"/>
            <a:chExt cx="502919" cy="45719"/>
          </a:xfrm>
        </p:grpSpPr>
        <p:sp>
          <p:nvSpPr>
            <p:cNvPr id="1048766" name="Google Shape;1560;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7" name="Google Shape;1561;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8" name="Google Shape;1562;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8769" name="Google Shape;1563;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8770" name="Google Shape;1564;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304" name="Shape 1565"/>
        <p:cNvGrpSpPr/>
        <p:nvPr/>
      </p:nvGrpSpPr>
      <p:grpSpPr>
        <a:xfrm>
          <a:off x="0" y="0"/>
          <a:ext cx="0" cy="0"/>
          <a:chOff x="0" y="0"/>
          <a:chExt cx="0" cy="0"/>
        </a:xfrm>
      </p:grpSpPr>
      <p:grpSp>
        <p:nvGrpSpPr>
          <p:cNvPr id="305" name="Google Shape;1566;p298"/>
          <p:cNvGrpSpPr/>
          <p:nvPr/>
        </p:nvGrpSpPr>
        <p:grpSpPr>
          <a:xfrm>
            <a:off x="444" y="0"/>
            <a:ext cx="9143556" cy="5143500"/>
            <a:chOff x="444" y="317809"/>
            <a:chExt cx="9143556" cy="5143500"/>
          </a:xfrm>
        </p:grpSpPr>
        <p:pic>
          <p:nvPicPr>
            <p:cNvPr id="2097230" name="Google Shape;156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1" name="Google Shape;1568;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2" name="Google Shape;1569;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61"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2"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572;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306" name="Google Shape;1573;p298"/>
          <p:cNvGrpSpPr/>
          <p:nvPr/>
        </p:nvGrpSpPr>
        <p:grpSpPr>
          <a:xfrm>
            <a:off x="1985011" y="1602036"/>
            <a:ext cx="502919" cy="45719"/>
            <a:chOff x="1985011" y="1602036"/>
            <a:chExt cx="502919" cy="45719"/>
          </a:xfrm>
        </p:grpSpPr>
        <p:sp>
          <p:nvSpPr>
            <p:cNvPr id="1049164" name="Google Shape;1574;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5" name="Google Shape;1575;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576;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7" name="Google Shape;1577;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578;p298"/>
          <p:cNvGrpSpPr/>
          <p:nvPr/>
        </p:nvGrpSpPr>
        <p:grpSpPr>
          <a:xfrm>
            <a:off x="6656071" y="3518606"/>
            <a:ext cx="502919" cy="45719"/>
            <a:chOff x="6656071" y="3518606"/>
            <a:chExt cx="502919" cy="45719"/>
          </a:xfrm>
        </p:grpSpPr>
        <p:sp>
          <p:nvSpPr>
            <p:cNvPr id="1049168" name="Google Shape;1579;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580;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0" name="Google Shape;1581;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171" name="Google Shape;1582;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172" name="Google Shape;1583;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446" name="Shape 1584"/>
        <p:cNvGrpSpPr/>
        <p:nvPr/>
      </p:nvGrpSpPr>
      <p:grpSpPr>
        <a:xfrm>
          <a:off x="0" y="0"/>
          <a:ext cx="0" cy="0"/>
          <a:chOff x="0" y="0"/>
          <a:chExt cx="0" cy="0"/>
        </a:xfrm>
      </p:grpSpPr>
      <p:grpSp>
        <p:nvGrpSpPr>
          <p:cNvPr id="447" name="Google Shape;1585;p299"/>
          <p:cNvGrpSpPr/>
          <p:nvPr/>
        </p:nvGrpSpPr>
        <p:grpSpPr>
          <a:xfrm>
            <a:off x="444" y="0"/>
            <a:ext cx="9143556" cy="5143500"/>
            <a:chOff x="444" y="317809"/>
            <a:chExt cx="9143556" cy="5143500"/>
          </a:xfrm>
        </p:grpSpPr>
        <p:pic>
          <p:nvPicPr>
            <p:cNvPr id="2097298" name="Google Shape;158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9" name="Google Shape;1587;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300" name="Google Shape;1588;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684"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6" name="Google Shape;1591;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nvGrpSpPr>
          <p:cNvPr id="448" name="Google Shape;1592;p299"/>
          <p:cNvGrpSpPr/>
          <p:nvPr/>
        </p:nvGrpSpPr>
        <p:grpSpPr>
          <a:xfrm>
            <a:off x="1985011" y="1602036"/>
            <a:ext cx="502919" cy="45719"/>
            <a:chOff x="1985011" y="1602036"/>
            <a:chExt cx="502919" cy="45719"/>
          </a:xfrm>
        </p:grpSpPr>
        <p:sp>
          <p:nvSpPr>
            <p:cNvPr id="1049687" name="Google Shape;1593;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594;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89" name="Google Shape;1595;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0" name="Google Shape;1596;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grpSp>
        <p:nvGrpSpPr>
          <p:cNvPr id="449" name="Google Shape;1597;p299"/>
          <p:cNvGrpSpPr/>
          <p:nvPr/>
        </p:nvGrpSpPr>
        <p:grpSpPr>
          <a:xfrm>
            <a:off x="6656071" y="3518606"/>
            <a:ext cx="502919" cy="45719"/>
            <a:chOff x="6656071" y="3518606"/>
            <a:chExt cx="502919" cy="45719"/>
          </a:xfrm>
        </p:grpSpPr>
        <p:sp>
          <p:nvSpPr>
            <p:cNvPr id="1049691" name="Google Shape;1598;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2" name="Google Shape;1599;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3" name="Google Shape;1600;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601;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grpSp>
      <p:sp>
        <p:nvSpPr>
          <p:cNvPr id="1049695" name="Google Shape;1602;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251" name="Shape 1603"/>
        <p:cNvGrpSpPr/>
        <p:nvPr/>
      </p:nvGrpSpPr>
      <p:grpSpPr>
        <a:xfrm>
          <a:off x="0" y="0"/>
          <a:ext cx="0" cy="0"/>
          <a:chOff x="0" y="0"/>
          <a:chExt cx="0" cy="0"/>
        </a:xfrm>
      </p:grpSpPr>
      <p:sp>
        <p:nvSpPr>
          <p:cNvPr id="1049000" name="Google Shape;1604;p30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218" name="Google Shape;1605;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01" name="Google Shape;1606;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49002" name="Google Shape;1607;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3" name="Google Shape;1608;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400" name="Shape 1609"/>
        <p:cNvGrpSpPr/>
        <p:nvPr/>
      </p:nvGrpSpPr>
      <p:grpSpPr>
        <a:xfrm>
          <a:off x="0" y="0"/>
          <a:ext cx="0" cy="0"/>
          <a:chOff x="0" y="0"/>
          <a:chExt cx="0" cy="0"/>
        </a:xfrm>
      </p:grpSpPr>
      <p:sp>
        <p:nvSpPr>
          <p:cNvPr id="1049536" name="Google Shape;1610;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537" name="Google Shape;1611;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83" name="Google Shape;1612;p301"/>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pic>
        <p:nvPicPr>
          <p:cNvPr id="2097284" name="Google Shape;1613;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1" name="Google Shape;1614;p301"/>
          <p:cNvGrpSpPr/>
          <p:nvPr/>
        </p:nvGrpSpPr>
        <p:grpSpPr>
          <a:xfrm>
            <a:off x="724005" y="301093"/>
            <a:ext cx="2665754" cy="542340"/>
            <a:chOff x="5567543" y="349969"/>
            <a:chExt cx="2665754" cy="542340"/>
          </a:xfrm>
        </p:grpSpPr>
        <p:sp>
          <p:nvSpPr>
            <p:cNvPr id="1049538" name="Google Shape;1615;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33" name="Google Shape;1616;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39" name="Google Shape;1617;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44" name="Shape 62"/>
        <p:cNvGrpSpPr/>
        <p:nvPr/>
      </p:nvGrpSpPr>
      <p:grpSpPr>
        <a:xfrm>
          <a:off x="0" y="0"/>
          <a:ext cx="0" cy="0"/>
          <a:chOff x="0" y="0"/>
          <a:chExt cx="0" cy="0"/>
        </a:xfrm>
      </p:grpSpPr>
      <p:sp>
        <p:nvSpPr>
          <p:cNvPr id="1048606" name="Google Shape;63;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159" name="Google Shape;64;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607" name="Google Shape;65;p221"/>
          <p:cNvSpPr>
            <a:spLocks noGrp="1"/>
          </p:cNvSpPr>
          <p:nvPr>
            <p:ph type="pic" idx="2"/>
          </p:nvPr>
        </p:nvSpPr>
        <p:spPr>
          <a:xfrm>
            <a:off x="4983850" y="776920"/>
            <a:ext cx="4160150" cy="4050508"/>
          </a:xfrm>
          <a:prstGeom prst="rect"/>
          <a:noFill/>
          <a:ln>
            <a:noFill/>
          </a:ln>
        </p:spPr>
      </p:sp>
      <p:sp>
        <p:nvSpPr>
          <p:cNvPr id="1048608" name="Google Shape;66;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9" name="Google Shape;67;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10" name="Google Shape;68;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59" name="Shape 1618"/>
        <p:cNvGrpSpPr/>
        <p:nvPr/>
      </p:nvGrpSpPr>
      <p:grpSpPr>
        <a:xfrm>
          <a:off x="0" y="0"/>
          <a:ext cx="0" cy="0"/>
          <a:chOff x="0" y="0"/>
          <a:chExt cx="0" cy="0"/>
        </a:xfrm>
      </p:grpSpPr>
      <p:sp>
        <p:nvSpPr>
          <p:cNvPr id="1049377" name="Google Shape;1619;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378" name="Google Shape;1620;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59" name="Google Shape;1621;p302"/>
          <p:cNvPicPr preferRelativeResize="0">
            <a:picLocks/>
          </p:cNvPicPr>
          <p:nvPr/>
        </p:nvPicPr>
        <p:blipFill rotWithShape="1">
          <a:blip xmlns:r="http://schemas.openxmlformats.org/officeDocument/2006/relationships" r:embed="rId1">
            <a:alphaModFix/>
          </a:blip>
          <a:srcRect l="6267" r="24763"/>
          <a:stretch>
            <a:fillRect/>
          </a:stretch>
        </p:blipFill>
        <p:spPr>
          <a:xfrm>
            <a:off x="0" y="1166968"/>
            <a:ext cx="4113765" cy="3976529"/>
          </a:xfrm>
          <a:prstGeom prst="rect"/>
          <a:noFill/>
          <a:ln>
            <a:noFill/>
          </a:ln>
        </p:spPr>
      </p:pic>
      <p:sp>
        <p:nvSpPr>
          <p:cNvPr id="1049379" name="Google Shape;1622;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380" name="Google Shape;1623;p30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360" name="Google Shape;1624;p302"/>
          <p:cNvGrpSpPr/>
          <p:nvPr/>
        </p:nvGrpSpPr>
        <p:grpSpPr>
          <a:xfrm>
            <a:off x="724005" y="301093"/>
            <a:ext cx="2665754" cy="542340"/>
            <a:chOff x="5567543" y="349969"/>
            <a:chExt cx="2665754" cy="542340"/>
          </a:xfrm>
        </p:grpSpPr>
        <p:sp>
          <p:nvSpPr>
            <p:cNvPr id="1049381" name="Google Shape;1625;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12" name="Google Shape;1626;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382" name="Google Shape;1627;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445" name="Shape 1628"/>
        <p:cNvGrpSpPr/>
        <p:nvPr/>
      </p:nvGrpSpPr>
      <p:grpSpPr>
        <a:xfrm>
          <a:off x="0" y="0"/>
          <a:ext cx="0" cy="0"/>
          <a:chOff x="0" y="0"/>
          <a:chExt cx="0" cy="0"/>
        </a:xfrm>
      </p:grpSpPr>
      <p:sp>
        <p:nvSpPr>
          <p:cNvPr id="1049679" name="Google Shape;1629;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680" name="Google Shape;1630;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97" name="Google Shape;1631;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55" name="Google Shape;1632;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1" name="Google Shape;1633;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2" name="Google Shape;1634;p303"/>
          <p:cNvSpPr>
            <a:spLocks noGrp="1"/>
          </p:cNvSpPr>
          <p:nvPr>
            <p:ph type="pic" idx="2"/>
          </p:nvPr>
        </p:nvSpPr>
        <p:spPr>
          <a:xfrm>
            <a:off x="-1" y="1166963"/>
            <a:ext cx="4113765" cy="3976533"/>
          </a:xfrm>
          <a:prstGeom prst="rect"/>
          <a:noFill/>
          <a:ln>
            <a:noFill/>
          </a:ln>
        </p:spPr>
      </p:sp>
      <p:sp>
        <p:nvSpPr>
          <p:cNvPr id="1049683" name="Google Shape;1635;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334" name="Shape 1636"/>
        <p:cNvGrpSpPr/>
        <p:nvPr/>
      </p:nvGrpSpPr>
      <p:grpSpPr>
        <a:xfrm>
          <a:off x="0" y="0"/>
          <a:ext cx="0" cy="0"/>
          <a:chOff x="0" y="0"/>
          <a:chExt cx="0" cy="0"/>
        </a:xfrm>
      </p:grpSpPr>
      <p:sp>
        <p:nvSpPr>
          <p:cNvPr id="1049262" name="Google Shape;1637;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263" name="Google Shape;1638;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64" name="Google Shape;1639;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265" name="Google Shape;1640;p30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266" name="Google Shape;1641;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7" name="Google Shape;1642;p304"/>
          <p:cNvSpPr>
            <a:spLocks noGrp="1"/>
          </p:cNvSpPr>
          <p:nvPr>
            <p:ph type="pic" idx="2"/>
          </p:nvPr>
        </p:nvSpPr>
        <p:spPr>
          <a:xfrm>
            <a:off x="-1" y="1166963"/>
            <a:ext cx="4113765" cy="3976533"/>
          </a:xfrm>
          <a:prstGeom prst="rect"/>
          <a:noFill/>
          <a:ln>
            <a:noFill/>
          </a:ln>
        </p:spPr>
      </p:sp>
      <p:cxnSp>
        <p:nvCxnSpPr>
          <p:cNvPr id="3145809" name="Google Shape;1643;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268" name="Google Shape;1644;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93" name="Shape 1645"/>
        <p:cNvGrpSpPr/>
        <p:nvPr/>
      </p:nvGrpSpPr>
      <p:grpSpPr>
        <a:xfrm>
          <a:off x="0" y="0"/>
          <a:ext cx="0" cy="0"/>
          <a:chOff x="0" y="0"/>
          <a:chExt cx="0" cy="0"/>
        </a:xfrm>
      </p:grpSpPr>
      <p:sp>
        <p:nvSpPr>
          <p:cNvPr id="1048740" name="Google Shape;1646;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741" name="Google Shape;1647;p30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2" name="Google Shape;1648;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3" name="Google Shape;1649;p305"/>
          <p:cNvSpPr>
            <a:spLocks noGrp="1"/>
          </p:cNvSpPr>
          <p:nvPr>
            <p:ph type="pic" idx="2"/>
          </p:nvPr>
        </p:nvSpPr>
        <p:spPr>
          <a:xfrm>
            <a:off x="-1" y="1166963"/>
            <a:ext cx="4113765" cy="3976533"/>
          </a:xfrm>
          <a:prstGeom prst="rect"/>
          <a:noFill/>
          <a:ln>
            <a:noFill/>
          </a:ln>
        </p:spPr>
      </p:sp>
      <p:cxnSp>
        <p:nvCxnSpPr>
          <p:cNvPr id="3145749" name="Google Shape;1650;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44" name="Google Shape;1651;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366" name="Shape 1652"/>
        <p:cNvGrpSpPr/>
        <p:nvPr/>
      </p:nvGrpSpPr>
      <p:grpSpPr>
        <a:xfrm>
          <a:off x="0" y="0"/>
          <a:ext cx="0" cy="0"/>
          <a:chOff x="0" y="0"/>
          <a:chExt cx="0" cy="0"/>
        </a:xfrm>
      </p:grpSpPr>
      <p:sp>
        <p:nvSpPr>
          <p:cNvPr id="1049414" name="Google Shape;1653;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9415" name="Google Shape;1654;p30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416" name="Google Shape;1655;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7" name="Google Shape;1656;p306"/>
          <p:cNvSpPr>
            <a:spLocks noGrp="1"/>
          </p:cNvSpPr>
          <p:nvPr>
            <p:ph type="pic" idx="2"/>
          </p:nvPr>
        </p:nvSpPr>
        <p:spPr>
          <a:xfrm>
            <a:off x="-1" y="1166963"/>
            <a:ext cx="4113765" cy="3976533"/>
          </a:xfrm>
          <a:prstGeom prst="rect"/>
          <a:noFill/>
          <a:ln>
            <a:noFill/>
          </a:ln>
        </p:spPr>
      </p:sp>
      <p:cxnSp>
        <p:nvCxnSpPr>
          <p:cNvPr id="3145820" name="Google Shape;1657;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418" name="Google Shape;1658;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224" name="Shape 1659"/>
        <p:cNvGrpSpPr/>
        <p:nvPr/>
      </p:nvGrpSpPr>
      <p:grpSpPr>
        <a:xfrm>
          <a:off x="0" y="0"/>
          <a:ext cx="0" cy="0"/>
          <a:chOff x="0" y="0"/>
          <a:chExt cx="0" cy="0"/>
        </a:xfrm>
      </p:grpSpPr>
      <p:pic>
        <p:nvPicPr>
          <p:cNvPr id="2097196" name="Google Shape;1660;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86" name="Google Shape;1661;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8887" name="Google Shape;1662;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8" name="Google Shape;1663;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197" name="Google Shape;1664;p307"/>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398" name="Shape 1665"/>
        <p:cNvGrpSpPr/>
        <p:nvPr/>
      </p:nvGrpSpPr>
      <p:grpSpPr>
        <a:xfrm>
          <a:off x="0" y="0"/>
          <a:ext cx="0" cy="0"/>
          <a:chOff x="0" y="0"/>
          <a:chExt cx="0" cy="0"/>
        </a:xfrm>
      </p:grpSpPr>
      <p:pic>
        <p:nvPicPr>
          <p:cNvPr id="2097279" name="Google Shape;1666;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29" name="Google Shape;1667;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1" cap="none" sz="1400" i="0" strike="noStrike" u="none">
              <a:solidFill>
                <a:schemeClr val="lt1"/>
              </a:solidFill>
              <a:latin typeface="Public Sans"/>
              <a:ea typeface="Public Sans"/>
              <a:cs typeface="Public Sans"/>
              <a:sym typeface="Public Sans"/>
            </a:endParaRPr>
          </a:p>
        </p:txBody>
      </p:sp>
      <p:sp>
        <p:nvSpPr>
          <p:cNvPr id="1049530" name="Google Shape;1668;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1" name="Google Shape;1669;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280" name="Google Shape;1670;p308"/>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241" name="Shape 1671"/>
        <p:cNvGrpSpPr/>
        <p:nvPr/>
      </p:nvGrpSpPr>
      <p:grpSpPr>
        <a:xfrm>
          <a:off x="0" y="0"/>
          <a:ext cx="0" cy="0"/>
          <a:chOff x="0" y="0"/>
          <a:chExt cx="0" cy="0"/>
        </a:xfrm>
      </p:grpSpPr>
      <p:sp>
        <p:nvSpPr>
          <p:cNvPr id="1048943" name="Google Shape;1672;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11" name="Google Shape;1673;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4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45" name="Google Shape;1675;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sp>
        <p:nvSpPr>
          <p:cNvPr id="1048946" name="Google Shape;1676;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47" name="Google Shape;1677;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406" name="Shape 1678"/>
        <p:cNvGrpSpPr/>
        <p:nvPr/>
      </p:nvGrpSpPr>
      <p:grpSpPr>
        <a:xfrm>
          <a:off x="0" y="0"/>
          <a:ext cx="0" cy="0"/>
          <a:chOff x="0" y="0"/>
          <a:chExt cx="0" cy="0"/>
        </a:xfrm>
      </p:grpSpPr>
      <p:pic>
        <p:nvPicPr>
          <p:cNvPr id="2097287" name="Google Shape;1679;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88" name="Google Shape;1680;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9555" name="Google Shape;1681;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16" name="Shape 1682"/>
        <p:cNvGrpSpPr/>
        <p:nvPr/>
      </p:nvGrpSpPr>
      <p:grpSpPr>
        <a:xfrm>
          <a:off x="0" y="0"/>
          <a:ext cx="0" cy="0"/>
          <a:chOff x="0" y="0"/>
          <a:chExt cx="0" cy="0"/>
        </a:xfrm>
      </p:grpSpPr>
      <p:sp>
        <p:nvSpPr>
          <p:cNvPr id="1049212"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8"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39"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13"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0"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55" y="2017986"/>
            <a:ext cx="3689422" cy="1063521"/>
          </a:xfrm>
          <a:prstGeom prst="rect"/>
          <a:noFill/>
          <a:ln>
            <a:noFill/>
          </a:ln>
        </p:spPr>
        <p:txBody>
          <a:bodyPr anchor="t" anchorCtr="0" bIns="45700" lIns="91425" rIns="91425" spcFirstLastPara="1" tIns="45700" wrap="square">
            <a:noAutofit/>
          </a:bodyPr>
          <a:p>
            <a:pPr algn="ctr" indent="0" lvl="0" marL="0" rtl="0">
              <a:lnSpc>
                <a:spcPct val="100000"/>
              </a:lnSpc>
              <a:spcBef>
                <a:spcPts val="0"/>
              </a:spcBef>
              <a:spcAft>
                <a:spcPts val="0"/>
              </a:spcAft>
              <a:buSzPts val="1400"/>
              <a:buNone/>
            </a:pPr>
            <a:r>
              <a:rPr dirty="0" lang="en-US" smtClean="0"/>
              <a:t>“</a:t>
            </a:r>
            <a:r>
              <a:rPr dirty="0" lang="en-US" smtClean="0"/>
              <a:t>M</a:t>
            </a:r>
            <a:r>
              <a:rPr dirty="0" lang="en-US" smtClean="0"/>
              <a:t>O</a:t>
            </a:r>
            <a:r>
              <a:rPr dirty="0" lang="en-US" smtClean="0"/>
              <a:t>N</a:t>
            </a:r>
            <a:r>
              <a:rPr dirty="0" lang="en-US" smtClean="0"/>
              <a:t>E</a:t>
            </a:r>
            <a:r>
              <a:rPr dirty="0" lang="en-US" smtClean="0"/>
              <a:t>Y</a:t>
            </a:r>
            <a:r>
              <a:rPr dirty="0" lang="en-US" smtClean="0"/>
              <a:t> </a:t>
            </a:r>
            <a:r>
              <a:rPr dirty="0" lang="en-US" smtClean="0"/>
              <a:t>T</a:t>
            </a:r>
            <a:r>
              <a:rPr dirty="0" lang="en-US" smtClean="0"/>
              <a:t>R</a:t>
            </a:r>
            <a:r>
              <a:rPr dirty="0" lang="en-US" smtClean="0"/>
              <a:t>A</a:t>
            </a:r>
            <a:r>
              <a:rPr dirty="0" lang="en-US" smtClean="0"/>
              <a:t>N</a:t>
            </a:r>
            <a:r>
              <a:rPr dirty="0" lang="en-US" smtClean="0"/>
              <a:t>S</a:t>
            </a:r>
            <a:r>
              <a:rPr dirty="0" lang="en-US" smtClean="0"/>
              <a:t>F</a:t>
            </a:r>
            <a:r>
              <a:rPr dirty="0" lang="en-US" smtClean="0"/>
              <a:t>E</a:t>
            </a:r>
            <a:r>
              <a:rPr dirty="0" lang="en-US" smtClean="0"/>
              <a:t>R</a:t>
            </a:r>
            <a:r>
              <a:rPr dirty="0" lang="en-US" smtClean="0"/>
              <a:t>”</a:t>
            </a:r>
            <a:endParaRPr altLang="en-US" lang="zh-CN"/>
          </a:p>
        </p:txBody>
      </p:sp>
      <p:sp>
        <p:nvSpPr>
          <p:cNvPr id="1048578"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t>Task - 2</a:t>
            </a:r>
          </a:p>
        </p:txBody>
      </p:sp>
      <p:pic>
        <p:nvPicPr>
          <p:cNvPr id="2097153" name="Google Shape;1834;p209"/>
          <p:cNvPicPr preferRelativeResize="0">
            <a:picLocks/>
          </p:cNvPicPr>
          <p:nvPr/>
        </p:nvPicPr>
        <p:blipFill rotWithShape="1">
          <a:blip xmlns:r="http://schemas.openxmlformats.org/officeDocument/2006/relationships" r:embed="rId1">
            <a:alphaModFix/>
          </a:blip>
          <a:srcRect l="-43430" t="2430" r="43429" b="-2428"/>
          <a:stretch>
            <a:fillRect/>
          </a:stretch>
        </p:blipFill>
        <p:spPr>
          <a:xfrm>
            <a:off x="6432330" y="0"/>
            <a:ext cx="2711669" cy="5143500"/>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0" name="Shape 1884"/>
        <p:cNvGrpSpPr/>
        <p:nvPr/>
      </p:nvGrpSpPr>
      <p:grpSpPr>
        <a:xfrm>
          <a:off x="0" y="0"/>
          <a:ext cx="0" cy="0"/>
          <a:chOff x="0" y="0"/>
          <a:chExt cx="0" cy="0"/>
        </a:xfrm>
      </p:grpSpPr>
      <p:pic>
        <p:nvPicPr>
          <p:cNvPr id="2097167"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585" name="Title 1"/>
          <p:cNvSpPr>
            <a:spLocks noGrp="1"/>
          </p:cNvSpPr>
          <p:nvPr>
            <p:ph type="title"/>
          </p:nvPr>
        </p:nvSpPr>
        <p:spPr/>
        <p:txBody>
          <a:bodyPr>
            <a:normAutofit fontScale="90000"/>
          </a:bodyPr>
          <a:p>
            <a:r>
              <a:rPr dirty="0" lang="en-IN" smtClean="0"/>
              <a:t/>
            </a:r>
            <a:br>
              <a:rPr dirty="0" lang="en-IN" smtClean="0"/>
            </a:br>
            <a:endParaRPr dirty="0" lang="en-US"/>
          </a:p>
        </p:txBody>
      </p:sp>
      <p:sp>
        <p:nvSpPr>
          <p:cNvPr id="1048586" name="Text Placeholder 2"/>
          <p:cNvSpPr>
            <a:spLocks noGrp="1"/>
          </p:cNvSpPr>
          <p:nvPr>
            <p:ph type="body" idx="1"/>
          </p:nvPr>
        </p:nvSpPr>
        <p:spPr/>
        <p:txBody>
          <a:bodyPr/>
          <a:p>
            <a:r>
              <a:rPr dirty="0" lang="en-IN" smtClean="0"/>
              <a:t>Creating frontend for grocery delivery service using html and </a:t>
            </a:r>
            <a:r>
              <a:rPr dirty="0" lang="en-IN" err="1" smtClean="0"/>
              <a:t>css</a:t>
            </a:r>
            <a:endParaRPr dirty="0" lang="en-US"/>
          </a:p>
        </p:txBody>
      </p:sp>
      <p:sp>
        <p:nvSpPr>
          <p:cNvPr id="1048587" name="Google Shape;1839;p210"/>
          <p:cNvSpPr txBox="1"/>
          <p:nvPr/>
        </p:nvSpPr>
        <p:spPr>
          <a:xfrm>
            <a:off x="144711" y="810810"/>
            <a:ext cx="3421450" cy="344091"/>
          </a:xfrm>
          <a:prstGeom prst="rect"/>
          <a:noFill/>
          <a:ln>
            <a:noFill/>
          </a:ln>
        </p:spPr>
        <p:txBody>
          <a:bodyPr anchor="ctr" anchorCtr="0" bIns="45700" lIns="90000" rIns="91425" spcFirstLastPara="1" tIns="45700" wrap="square">
            <a:noAutofit/>
          </a:bodyPr>
          <a:p>
            <a:pPr algn="l" defTabSz="914400" eaLnBrk="1" fontAlgn="auto" hangingPunct="1" indent="0" latinLnBrk="0" lvl="0" marL="0" marR="0" rtl="0">
              <a:lnSpc>
                <a:spcPct val="100000"/>
              </a:lnSpc>
              <a:spcBef>
                <a:spcPts val="0"/>
              </a:spcBef>
              <a:spcAft>
                <a:spcPts val="0"/>
              </a:spcAft>
              <a:buClr>
                <a:schemeClr val="lt1"/>
              </a:buClr>
              <a:buSzPts val="1700"/>
              <a:buFont typeface="Public Sans"/>
              <a:buNone/>
            </a:pPr>
            <a:r>
              <a:rPr baseline="0" b="1" cap="none" dirty="0" sz="2000" i="0" kern="0" kumimoji="0" lang="en-IN" noProof="0" normalizeH="0" spc="0" strike="noStrike" u="none" smtClean="0">
                <a:ln>
                  <a:noFill/>
                </a:ln>
                <a:solidFill>
                  <a:schemeClr val="lt2"/>
                </a:solidFill>
                <a:effectLst/>
                <a:uLnTx/>
                <a:uFillTx/>
                <a:latin typeface="EB Garamond"/>
                <a:ea typeface="EB Garamond"/>
                <a:cs typeface="EB Garamond"/>
                <a:sym typeface="EB Garamond"/>
              </a:rPr>
              <a:t>Grocery Delivery Website</a:t>
            </a:r>
            <a:endParaRPr baseline="0" b="1" cap="none" dirty="0" sz="2000" i="0" kern="0" kumimoji="0" lang="en-IN" noProof="0" normalizeH="0" spc="0" strike="noStrike" u="none">
              <a:ln>
                <a:noFill/>
              </a:ln>
              <a:solidFill>
                <a:schemeClr val="lt2"/>
              </a:solidFill>
              <a:effectLst/>
              <a:uLnTx/>
              <a:uFillTx/>
              <a:latin typeface="EB Garamond"/>
              <a:ea typeface="EB Garamond"/>
              <a:cs typeface="EB Garamond"/>
              <a:sym typeface="EB Garamond"/>
            </a:endParaRPr>
          </a:p>
        </p:txBody>
      </p:sp>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dirty="0" lang="en-US">
                          <a:solidFill>
                            <a:schemeClr val="lt2"/>
                          </a:solidFill>
                        </a:rPr>
                        <a:t>Name </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dirty="0"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dirty="0" lang="en-IN" smtClean="0">
                          <a:solidFill>
                            <a:schemeClr val="bg1"/>
                          </a:solidFill>
                        </a:rPr>
                        <a:t>2108a332</a:t>
                      </a:r>
                      <a:r>
                        <a:rPr dirty="0" lang="en-US" smtClean="0">
                          <a:solidFill>
                            <a:schemeClr val="bg1"/>
                          </a:solidFill>
                        </a:rPr>
                        <a:t>8</a:t>
                      </a:r>
                      <a:r>
                        <a:rPr dirty="0" lang="en-US" smtClean="0">
                          <a:solidFill>
                            <a:schemeClr val="bg1"/>
                          </a:solidFill>
                        </a:rPr>
                        <a:t>8</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US" smtClean="0">
                          <a:solidFill>
                            <a:schemeClr val="bg1"/>
                          </a:solidFill>
                        </a:rPr>
                        <a:t>N</a:t>
                      </a:r>
                      <a:r>
                        <a:rPr dirty="0" lang="en-US" smtClean="0">
                          <a:solidFill>
                            <a:schemeClr val="bg1"/>
                          </a:solidFill>
                        </a:rPr>
                        <a:t>I</a:t>
                      </a:r>
                      <a:r>
                        <a:rPr dirty="0" lang="en-US" smtClean="0">
                          <a:solidFill>
                            <a:schemeClr val="bg1"/>
                          </a:solidFill>
                        </a:rPr>
                        <a:t>R</a:t>
                      </a:r>
                      <a:r>
                        <a:rPr dirty="0" lang="en-US" smtClean="0">
                          <a:solidFill>
                            <a:schemeClr val="bg1"/>
                          </a:solidFill>
                        </a:rPr>
                        <a:t>O</a:t>
                      </a:r>
                      <a:r>
                        <a:rPr dirty="0" lang="en-US" smtClean="0">
                          <a:solidFill>
                            <a:schemeClr val="bg1"/>
                          </a:solidFill>
                        </a:rPr>
                        <a:t>S</a:t>
                      </a:r>
                      <a:r>
                        <a:rPr dirty="0" lang="en-US" smtClean="0">
                          <a:solidFill>
                            <a:schemeClr val="bg1"/>
                          </a:solidFill>
                        </a:rPr>
                        <a:t>H</a:t>
                      </a:r>
                      <a:r>
                        <a:rPr dirty="0" lang="en-US" smtClean="0">
                          <a:solidFill>
                            <a:schemeClr val="bg1"/>
                          </a:solidFill>
                        </a:rPr>
                        <a:t>A</a:t>
                      </a:r>
                      <a:r>
                        <a:rPr dirty="0" lang="en-US" smtClean="0">
                          <a:solidFill>
                            <a:schemeClr val="bg1"/>
                          </a:solidFill>
                        </a:rPr>
                        <a:t>.</a:t>
                      </a:r>
                      <a:r>
                        <a:rPr dirty="0" lang="en-US" smtClean="0">
                          <a:solidFill>
                            <a:schemeClr val="bg1"/>
                          </a:solidFill>
                        </a:rPr>
                        <a:t>R</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smtClean="0">
                          <a:solidFill>
                            <a:schemeClr val="bg1"/>
                          </a:solidFill>
                        </a:rPr>
                        <a:t>A33</a:t>
                      </a:r>
                      <a:endParaRPr dirty="0">
                        <a:solidFill>
                          <a:schemeClr val="bg1"/>
                        </a:solidFill>
                      </a:endParaRPr>
                    </a:p>
                  </a:txBody>
                  <a:tcPr marL="91425" marR="91425" marT="91425" marB="91425">
                    <a:noFill/>
                  </a:tcPr>
                </a:tc>
              </a:tr>
              <a:tr h="0">
                <a:tc>
                  <a:txBody>
                    <a:bodyPr/>
                    <a:p>
                      <a:pPr algn="l" indent="0" lvl="0" marL="0" rtl="0">
                        <a:spcBef>
                          <a:spcPts val="0"/>
                        </a:spcBef>
                        <a:spcAft>
                          <a:spcPts val="0"/>
                        </a:spcAft>
                        <a:buNone/>
                      </a:pPr>
                      <a:r>
                        <a:rPr dirty="0" lang="en-IN" smtClean="0">
                          <a:solidFill>
                            <a:schemeClr val="bg1"/>
                          </a:solidFill>
                        </a:rPr>
                        <a:t>2108a332</a:t>
                      </a:r>
                      <a:r>
                        <a:rPr dirty="0" lang="en-US" smtClean="0">
                          <a:solidFill>
                            <a:schemeClr val="bg1"/>
                          </a:solidFill>
                        </a:rPr>
                        <a:t>9</a:t>
                      </a:r>
                      <a:r>
                        <a:rPr dirty="0" lang="en-US" smtClean="0">
                          <a:solidFill>
                            <a:schemeClr val="bg1"/>
                          </a:solidFill>
                        </a:rPr>
                        <a:t>0</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US" smtClean="0">
                          <a:solidFill>
                            <a:schemeClr val="bg1"/>
                          </a:solidFill>
                        </a:rPr>
                        <a:t>P</a:t>
                      </a:r>
                      <a:r>
                        <a:rPr dirty="0" lang="en-US" smtClean="0">
                          <a:solidFill>
                            <a:schemeClr val="bg1"/>
                          </a:solidFill>
                        </a:rPr>
                        <a:t>R</a:t>
                      </a:r>
                      <a:r>
                        <a:rPr dirty="0" lang="en-US" smtClean="0">
                          <a:solidFill>
                            <a:schemeClr val="bg1"/>
                          </a:solidFill>
                        </a:rPr>
                        <a:t>A</a:t>
                      </a:r>
                      <a:r>
                        <a:rPr dirty="0" lang="en-US" smtClean="0">
                          <a:solidFill>
                            <a:schemeClr val="bg1"/>
                          </a:solidFill>
                        </a:rPr>
                        <a:t>D</a:t>
                      </a:r>
                      <a:r>
                        <a:rPr dirty="0" lang="en-US" smtClean="0">
                          <a:solidFill>
                            <a:schemeClr val="bg1"/>
                          </a:solidFill>
                        </a:rPr>
                        <a:t>E</a:t>
                      </a:r>
                      <a:r>
                        <a:rPr dirty="0" lang="en-US" smtClean="0">
                          <a:solidFill>
                            <a:schemeClr val="bg1"/>
                          </a:solidFill>
                        </a:rPr>
                        <a:t>E</a:t>
                      </a:r>
                      <a:r>
                        <a:rPr dirty="0" lang="en-US" smtClean="0">
                          <a:solidFill>
                            <a:schemeClr val="bg1"/>
                          </a:solidFill>
                        </a:rPr>
                        <a:t>P</a:t>
                      </a:r>
                      <a:r>
                        <a:rPr dirty="0" lang="en-US" smtClean="0">
                          <a:solidFill>
                            <a:schemeClr val="bg1"/>
                          </a:solidFill>
                        </a:rPr>
                        <a:t>.</a:t>
                      </a:r>
                      <a:r>
                        <a:rPr dirty="0" lang="en-US" smtClean="0">
                          <a:solidFill>
                            <a:schemeClr val="bg1"/>
                          </a:solidFill>
                        </a:rPr>
                        <a:t>M</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smtClean="0">
                          <a:solidFill>
                            <a:schemeClr val="bg1"/>
                          </a:solidFill>
                        </a:rPr>
                        <a:t>A33</a:t>
                      </a:r>
                      <a:endParaRPr dirty="0">
                        <a:solidFill>
                          <a:schemeClr val="bg1"/>
                        </a:solidFill>
                      </a:endParaRPr>
                    </a:p>
                  </a:txBody>
                  <a:tcPr marL="91425" marR="91425" marT="91425" marB="91425"/>
                </a:tc>
              </a:tr>
              <a:tr h="0">
                <a:tc>
                  <a:txBody>
                    <a:bodyPr/>
                    <a:p>
                      <a:pPr algn="l" indent="0" lvl="0" marL="0" rtl="0">
                        <a:spcBef>
                          <a:spcPts val="0"/>
                        </a:spcBef>
                        <a:spcAft>
                          <a:spcPts val="0"/>
                        </a:spcAft>
                        <a:buNone/>
                      </a:pPr>
                      <a:r>
                        <a:rPr dirty="0" lang="en-IN" smtClean="0">
                          <a:solidFill>
                            <a:schemeClr val="bg1"/>
                          </a:solidFill>
                        </a:rPr>
                        <a:t>2108a332</a:t>
                      </a:r>
                      <a:r>
                        <a:rPr dirty="0" lang="en-US" smtClean="0">
                          <a:solidFill>
                            <a:schemeClr val="bg1"/>
                          </a:solidFill>
                        </a:rPr>
                        <a:t>9</a:t>
                      </a:r>
                      <a:r>
                        <a:rPr dirty="0" lang="en-US" smtClean="0">
                          <a:solidFill>
                            <a:schemeClr val="bg1"/>
                          </a:solidFill>
                        </a:rPr>
                        <a:t>2</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US" smtClean="0">
                          <a:solidFill>
                            <a:schemeClr val="bg1"/>
                          </a:solidFill>
                        </a:rPr>
                        <a:t>R</a:t>
                      </a:r>
                      <a:r>
                        <a:rPr dirty="0" lang="en-US" smtClean="0">
                          <a:solidFill>
                            <a:schemeClr val="bg1"/>
                          </a:solidFill>
                        </a:rPr>
                        <a:t>U</a:t>
                      </a:r>
                      <a:r>
                        <a:rPr dirty="0" lang="en-US" smtClean="0">
                          <a:solidFill>
                            <a:schemeClr val="bg1"/>
                          </a:solidFill>
                        </a:rPr>
                        <a:t>B</a:t>
                      </a:r>
                      <a:r>
                        <a:rPr dirty="0" lang="en-US" smtClean="0">
                          <a:solidFill>
                            <a:schemeClr val="bg1"/>
                          </a:solidFill>
                        </a:rPr>
                        <a:t>I</a:t>
                      </a:r>
                      <a:r>
                        <a:rPr dirty="0" lang="en-US" smtClean="0">
                          <a:solidFill>
                            <a:schemeClr val="bg1"/>
                          </a:solidFill>
                        </a:rPr>
                        <a:t>N</a:t>
                      </a:r>
                      <a:r>
                        <a:rPr dirty="0" lang="en-US" smtClean="0">
                          <a:solidFill>
                            <a:schemeClr val="bg1"/>
                          </a:solidFill>
                        </a:rPr>
                        <a:t>I</a:t>
                      </a:r>
                      <a:r>
                        <a:rPr dirty="0" lang="en-US" smtClean="0">
                          <a:solidFill>
                            <a:schemeClr val="bg1"/>
                          </a:solidFill>
                        </a:rPr>
                        <a:t>.</a:t>
                      </a:r>
                      <a:r>
                        <a:rPr dirty="0" lang="en-US" smtClean="0">
                          <a:solidFill>
                            <a:schemeClr val="bg1"/>
                          </a:solidFill>
                        </a:rPr>
                        <a:t>P</a:t>
                      </a:r>
                      <a:r>
                        <a:rPr dirty="0" lang="en-US" smtClean="0">
                          <a:solidFill>
                            <a:schemeClr val="bg1"/>
                          </a:solidFill>
                        </a:rPr>
                        <a:t>.</a:t>
                      </a:r>
                      <a:r>
                        <a:rPr dirty="0" lang="en-US" smtClean="0">
                          <a:solidFill>
                            <a:schemeClr val="bg1"/>
                          </a:solidFill>
                        </a:rPr>
                        <a:t>V</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smtClean="0">
                          <a:solidFill>
                            <a:schemeClr val="bg1"/>
                          </a:solidFill>
                        </a:rPr>
                        <a:t>A33</a:t>
                      </a:r>
                    </a:p>
                  </a:txBody>
                  <a:tcPr marL="91425" marR="91425" marT="91425" marB="91425"/>
                </a:tc>
              </a:tr>
              <a:tr h="0">
                <a:tc>
                  <a:txBody>
                    <a:bodyPr/>
                    <a:p>
                      <a:pPr algn="l" indent="0" lvl="0" marL="0" rtl="0">
                        <a:spcBef>
                          <a:spcPts val="0"/>
                        </a:spcBef>
                        <a:spcAft>
                          <a:spcPts val="0"/>
                        </a:spcAft>
                        <a:buNone/>
                      </a:pPr>
                      <a:r>
                        <a:rPr dirty="0" lang="en-IN" smtClean="0">
                          <a:solidFill>
                            <a:schemeClr val="bg1"/>
                          </a:solidFill>
                        </a:rPr>
                        <a:t>2108a33</a:t>
                      </a:r>
                      <a:r>
                        <a:rPr dirty="0" lang="en-US" smtClean="0">
                          <a:solidFill>
                            <a:schemeClr val="bg1"/>
                          </a:solidFill>
                        </a:rPr>
                        <a:t>3</a:t>
                      </a:r>
                      <a:r>
                        <a:rPr dirty="0" lang="en-US" smtClean="0">
                          <a:solidFill>
                            <a:schemeClr val="bg1"/>
                          </a:solidFill>
                        </a:rPr>
                        <a:t>0</a:t>
                      </a:r>
                      <a:r>
                        <a:rPr dirty="0" lang="en-US" smtClean="0">
                          <a:solidFill>
                            <a:schemeClr val="bg1"/>
                          </a:solidFill>
                        </a:rPr>
                        <a:t>4</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US" smtClean="0">
                          <a:solidFill>
                            <a:schemeClr val="bg1"/>
                          </a:solidFill>
                        </a:rPr>
                        <a:t>V</a:t>
                      </a:r>
                      <a:r>
                        <a:rPr dirty="0" lang="en-US" smtClean="0">
                          <a:solidFill>
                            <a:schemeClr val="bg1"/>
                          </a:solidFill>
                        </a:rPr>
                        <a:t>A</a:t>
                      </a:r>
                      <a:r>
                        <a:rPr dirty="0" lang="en-US" smtClean="0">
                          <a:solidFill>
                            <a:schemeClr val="bg1"/>
                          </a:solidFill>
                        </a:rPr>
                        <a:t>S</a:t>
                      </a:r>
                      <a:r>
                        <a:rPr dirty="0" lang="en-US" smtClean="0">
                          <a:solidFill>
                            <a:schemeClr val="bg1"/>
                          </a:solidFill>
                        </a:rPr>
                        <a:t>U</a:t>
                      </a:r>
                      <a:r>
                        <a:rPr dirty="0" lang="en-US" smtClean="0">
                          <a:solidFill>
                            <a:schemeClr val="bg1"/>
                          </a:solidFill>
                        </a:rPr>
                        <a:t>M</a:t>
                      </a:r>
                      <a:r>
                        <a:rPr dirty="0" lang="en-US" smtClean="0">
                          <a:solidFill>
                            <a:schemeClr val="bg1"/>
                          </a:solidFill>
                        </a:rPr>
                        <a:t>A</a:t>
                      </a:r>
                      <a:r>
                        <a:rPr dirty="0" lang="en-US" smtClean="0">
                          <a:solidFill>
                            <a:schemeClr val="bg1"/>
                          </a:solidFill>
                        </a:rPr>
                        <a:t>T</a:t>
                      </a:r>
                      <a:r>
                        <a:rPr dirty="0" lang="en-US" smtClean="0">
                          <a:solidFill>
                            <a:schemeClr val="bg1"/>
                          </a:solidFill>
                        </a:rPr>
                        <a:t>H</a:t>
                      </a:r>
                      <a:r>
                        <a:rPr dirty="0" lang="en-US" smtClean="0">
                          <a:solidFill>
                            <a:schemeClr val="bg1"/>
                          </a:solidFill>
                        </a:rPr>
                        <a:t>I</a:t>
                      </a:r>
                      <a:r>
                        <a:rPr dirty="0" lang="en-US" smtClean="0">
                          <a:solidFill>
                            <a:schemeClr val="bg1"/>
                          </a:solidFill>
                        </a:rPr>
                        <a:t>.</a:t>
                      </a:r>
                      <a:r>
                        <a:rPr dirty="0" lang="en-US" smtClean="0">
                          <a:solidFill>
                            <a:schemeClr val="bg1"/>
                          </a:solidFill>
                        </a:rPr>
                        <a:t>V</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smtClean="0">
                          <a:solidFill>
                            <a:schemeClr val="bg1"/>
                          </a:solidFill>
                        </a:rPr>
                        <a:t>A33</a:t>
                      </a: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9" name="Shape 1846"/>
        <p:cNvGrpSpPr/>
        <p:nvPr/>
      </p:nvGrpSpPr>
      <p:grpSpPr>
        <a:xfrm>
          <a:off x="0" y="0"/>
          <a:ext cx="0" cy="0"/>
          <a:chOff x="0" y="0"/>
          <a:chExt cx="0" cy="0"/>
        </a:xfrm>
      </p:grpSpPr>
      <p:sp>
        <p:nvSpPr>
          <p:cNvPr id="1048590" name="Google Shape;1847;g2139dc51b5f_0_0"/>
          <p:cNvSpPr txBox="1">
            <a:spLocks noGrp="1"/>
          </p:cNvSpPr>
          <p:nvPr>
            <p:ph type="body" idx="1"/>
          </p:nvPr>
        </p:nvSpPr>
        <p:spPr>
          <a:xfrm>
            <a:off x="481875" y="590125"/>
            <a:ext cx="4896600" cy="1917300"/>
          </a:xfrm>
          <a:prstGeom prst="rect"/>
          <a:noFill/>
          <a:ln>
            <a:noFill/>
          </a:ln>
        </p:spPr>
        <p:txBody>
          <a:bodyPr anchor="t" anchorCtr="0" bIns="45700" lIns="91425" rIns="91425" spcFirstLastPara="1" tIns="45700" wrap="square">
            <a:noAutofit/>
          </a:bodyPr>
          <a:p>
            <a:pPr algn="l" indent="0" lvl="0" marL="0" rtl="0">
              <a:lnSpc>
                <a:spcPct val="107916"/>
              </a:lnSpc>
              <a:spcBef>
                <a:spcPts val="0"/>
              </a:spcBef>
              <a:spcAft>
                <a:spcPts val="0"/>
              </a:spcAft>
              <a:buNone/>
            </a:pPr>
            <a:r>
              <a:rPr b="1" dirty="0" sz="1300" lang="en-IN" smtClean="0">
                <a:solidFill>
                  <a:srgbClr val="0B5394"/>
                </a:solidFill>
                <a:latin typeface="EB Garamond Medium"/>
                <a:ea typeface="EB Garamond Medium"/>
                <a:cs typeface="EB Garamond Medium"/>
                <a:sym typeface="EB Garamond Medium"/>
              </a:rPr>
              <a:t>Create various Front End Programs</a:t>
            </a:r>
          </a:p>
          <a:p>
            <a:pPr algn="l" indent="0" lvl="0" marL="0" rtl="0">
              <a:lnSpc>
                <a:spcPct val="107916"/>
              </a:lnSpc>
              <a:spcBef>
                <a:spcPts val="0"/>
              </a:spcBef>
              <a:spcAft>
                <a:spcPts val="0"/>
              </a:spcAft>
              <a:buNone/>
            </a:pPr>
            <a:endParaRPr b="1" dirty="0" sz="1300" lang="en-IN" smtClean="0">
              <a:solidFill>
                <a:srgbClr val="0B5394"/>
              </a:solidFill>
              <a:latin typeface="EB Garamond Medium"/>
              <a:ea typeface="EB Garamond Medium"/>
              <a:cs typeface="EB Garamond Medium"/>
              <a:sym typeface="EB Garamond Medium"/>
            </a:endParaRPr>
          </a:p>
          <a:p>
            <a:pPr algn="l" indent="0" lvl="0" marL="0" rtl="0">
              <a:lnSpc>
                <a:spcPct val="107916"/>
              </a:lnSpc>
              <a:spcBef>
                <a:spcPts val="0"/>
              </a:spcBef>
              <a:spcAft>
                <a:spcPts val="0"/>
              </a:spcAft>
              <a:buFont typeface="Arial" pitchFamily="34" charset="0"/>
              <a:buChar char="•"/>
            </a:pPr>
            <a:r>
              <a:rPr b="1" dirty="0" sz="1300" lang="en-IN" smtClean="0">
                <a:solidFill>
                  <a:srgbClr val="0B5394"/>
                </a:solidFill>
                <a:latin typeface="EB Garamond Medium"/>
                <a:ea typeface="EB Garamond Medium"/>
                <a:cs typeface="EB Garamond Medium"/>
                <a:sym typeface="EB Garamond Medium"/>
              </a:rPr>
              <a:t>     </a:t>
            </a:r>
            <a:r>
              <a:rPr dirty="0" sz="1600" lang="en-IN" smtClean="0">
                <a:solidFill>
                  <a:schemeClr val="tx1"/>
                </a:solidFill>
                <a:latin typeface="EB Garamond Medium"/>
                <a:ea typeface="EB Garamond Medium"/>
                <a:cs typeface="EB Garamond Medium"/>
                <a:sym typeface="EB Garamond Medium"/>
              </a:rPr>
              <a:t>Draw and design a uniform front end code for “Grocery Delivery Website”</a:t>
            </a:r>
          </a:p>
          <a:p>
            <a:pPr algn="l" indent="0" lvl="0" marL="0" rtl="0">
              <a:lnSpc>
                <a:spcPct val="107916"/>
              </a:lnSpc>
              <a:spcBef>
                <a:spcPts val="0"/>
              </a:spcBef>
              <a:spcAft>
                <a:spcPts val="0"/>
              </a:spcAft>
              <a:buFont typeface="Arial" pitchFamily="34" charset="0"/>
              <a:buChar char="•"/>
            </a:pPr>
            <a:r>
              <a:rPr b="1" dirty="0" sz="1600" lang="en-IN" smtClean="0">
                <a:solidFill>
                  <a:schemeClr val="tx1"/>
                </a:solidFill>
                <a:latin typeface="EB Garamond Medium"/>
                <a:ea typeface="EB Garamond Medium"/>
                <a:cs typeface="EB Garamond Medium"/>
                <a:sym typeface="EB Garamond Medium"/>
              </a:rPr>
              <a:t> </a:t>
            </a:r>
            <a:r>
              <a:rPr b="1" dirty="0" sz="1600" lang="en-IN" smtClean="0">
                <a:solidFill>
                  <a:schemeClr val="tx1"/>
                </a:solidFill>
                <a:latin typeface="EB Garamond Medium"/>
                <a:ea typeface="EB Garamond Medium"/>
                <a:cs typeface="EB Garamond Medium"/>
                <a:sym typeface="EB Garamond Medium"/>
              </a:rPr>
              <a:t>  </a:t>
            </a:r>
            <a:r>
              <a:rPr dirty="0" sz="1600" lang="en-IN" smtClean="0">
                <a:solidFill>
                  <a:schemeClr val="tx1"/>
                </a:solidFill>
                <a:latin typeface="EB Garamond Medium"/>
                <a:ea typeface="EB Garamond Medium"/>
                <a:cs typeface="EB Garamond Medium"/>
                <a:sym typeface="EB Garamond Medium"/>
              </a:rPr>
              <a:t>Draw and design a interactive front end code for     “Grocery Delivery Website”</a:t>
            </a:r>
            <a:endParaRPr b="1" dirty="0" sz="1300" lang="en-IN" smtClean="0">
              <a:solidFill>
                <a:srgbClr val="0B5394"/>
              </a:solidFill>
              <a:latin typeface="EB Garamond Medium"/>
              <a:ea typeface="EB Garamond Medium"/>
              <a:cs typeface="EB Garamond Medium"/>
              <a:sym typeface="EB Garamond Medium"/>
            </a:endParaRPr>
          </a:p>
          <a:p>
            <a:pPr algn="l" indent="0" lvl="0" marL="0" rtl="0">
              <a:lnSpc>
                <a:spcPct val="107916"/>
              </a:lnSpc>
              <a:spcBef>
                <a:spcPts val="0"/>
              </a:spcBef>
              <a:spcAft>
                <a:spcPts val="0"/>
              </a:spcAft>
            </a:pPr>
            <a:endParaRPr b="1" sz="1300">
              <a:solidFill>
                <a:srgbClr val="0B5394"/>
              </a:solidFill>
              <a:latin typeface="EB Garamond Medium"/>
              <a:ea typeface="EB Garamond Medium"/>
              <a:cs typeface="EB Garamond Medium"/>
              <a:sym typeface="EB Garamond Medium"/>
            </a:endParaRPr>
          </a:p>
        </p:txBody>
      </p:sp>
      <p:sp>
        <p:nvSpPr>
          <p:cNvPr id="1048591" name="Google Shape;1848;g2139dc51b5f_0_0"/>
          <p:cNvSpPr txBox="1">
            <a:spLocks noGrp="1"/>
          </p:cNvSpPr>
          <p:nvPr>
            <p:ph type="body" idx="2"/>
          </p:nvPr>
        </p:nvSpPr>
        <p:spPr>
          <a:xfrm>
            <a:off x="489475" y="3939576"/>
            <a:ext cx="7048500" cy="845700"/>
          </a:xfrm>
          <a:prstGeom prst="rect"/>
          <a:noFill/>
          <a:ln>
            <a:noFill/>
          </a:ln>
        </p:spPr>
        <p:txBody>
          <a:bodyPr anchor="t" anchorCtr="0" bIns="45700" lIns="91425" rIns="91425" spcFirstLastPara="1" tIns="45700" wrap="square">
            <a:noAutofit/>
          </a:bodyPr>
          <a:p>
            <a:pPr algn="l" indent="-304800" lvl="0" marL="457200" rtl="0">
              <a:lnSpc>
                <a:spcPct val="107916"/>
              </a:lnSpc>
              <a:spcBef>
                <a:spcPts val="0"/>
              </a:spcBef>
              <a:spcAft>
                <a:spcPts val="0"/>
              </a:spcAft>
              <a:buClr>
                <a:schemeClr val="dk1"/>
              </a:buClr>
              <a:buSzPts val="1200"/>
              <a:buFont typeface="EB Garamond Medium"/>
              <a:buChar char="▪"/>
            </a:pPr>
            <a:r>
              <a:rPr dirty="0" sz="1200" lang="en-US">
                <a:solidFill>
                  <a:schemeClr val="dk1"/>
                </a:solidFill>
                <a:latin typeface="EB Garamond Medium"/>
                <a:ea typeface="EB Garamond Medium"/>
                <a:cs typeface="EB Garamond Medium"/>
                <a:sym typeface="EB Garamond Medium"/>
              </a:rPr>
              <a:t>Developing complicated UI </a:t>
            </a:r>
            <a:r>
              <a:rPr dirty="0" sz="1200" lang="en-US" smtClean="0">
                <a:solidFill>
                  <a:schemeClr val="dk1"/>
                </a:solidFill>
                <a:latin typeface="EB Garamond Medium"/>
                <a:ea typeface="EB Garamond Medium"/>
                <a:cs typeface="EB Garamond Medium"/>
                <a:sym typeface="EB Garamond Medium"/>
              </a:rPr>
              <a:t>using </a:t>
            </a:r>
            <a:r>
              <a:rPr dirty="0" sz="1200" lang="en-US" smtClean="0">
                <a:solidFill>
                  <a:schemeClr val="dk1"/>
                </a:solidFill>
                <a:latin typeface="EB Garamond Medium"/>
                <a:ea typeface="EB Garamond Medium"/>
                <a:cs typeface="EB Garamond Medium"/>
                <a:sym typeface="EB Garamond Medium"/>
              </a:rPr>
              <a:t> </a:t>
            </a:r>
            <a:r>
              <a:rPr dirty="0" sz="1200" lang="en-US" smtClean="0">
                <a:solidFill>
                  <a:schemeClr val="dk1"/>
                </a:solidFill>
                <a:latin typeface="EB Garamond Medium"/>
                <a:ea typeface="EB Garamond Medium"/>
                <a:cs typeface="EB Garamond Medium"/>
                <a:sym typeface="EB Garamond Medium"/>
              </a:rPr>
              <a:t>HTML </a:t>
            </a:r>
            <a:r>
              <a:rPr dirty="0" sz="1200" lang="en-US" smtClean="0">
                <a:solidFill>
                  <a:schemeClr val="dk1"/>
                </a:solidFill>
                <a:latin typeface="EB Garamond Medium"/>
                <a:ea typeface="EB Garamond Medium"/>
                <a:cs typeface="EB Garamond Medium"/>
                <a:sym typeface="EB Garamond Medium"/>
              </a:rPr>
              <a:t>components</a:t>
            </a:r>
            <a:endParaRPr sz="1200">
              <a:solidFill>
                <a:schemeClr val="dk1"/>
              </a:solidFill>
              <a:latin typeface="EB Garamond Medium"/>
              <a:ea typeface="EB Garamond Medium"/>
              <a:cs typeface="EB Garamond Medium"/>
              <a:sym typeface="EB Garamond Medium"/>
            </a:endParaRPr>
          </a:p>
          <a:p>
            <a:pPr algn="l" indent="-304800" lvl="0" marL="457200" rtl="0">
              <a:lnSpc>
                <a:spcPct val="107916"/>
              </a:lnSpc>
              <a:spcBef>
                <a:spcPts val="0"/>
              </a:spcBef>
              <a:spcAft>
                <a:spcPts val="0"/>
              </a:spcAft>
              <a:buClr>
                <a:schemeClr val="dk1"/>
              </a:buClr>
              <a:buSzPts val="1200"/>
              <a:buFont typeface="EB Garamond Medium"/>
              <a:buChar char="▪"/>
            </a:pPr>
            <a:r>
              <a:rPr dirty="0" sz="1200" lang="en-US">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algn="l" indent="-304800" lvl="0" marL="457200" rtl="0">
              <a:lnSpc>
                <a:spcPct val="107916"/>
              </a:lnSpc>
              <a:spcBef>
                <a:spcPts val="0"/>
              </a:spcBef>
              <a:spcAft>
                <a:spcPts val="0"/>
              </a:spcAft>
              <a:buClr>
                <a:schemeClr val="dk1"/>
              </a:buClr>
              <a:buSzPts val="1200"/>
              <a:buFont typeface="EB Garamond Medium"/>
              <a:buChar char="▪"/>
            </a:pPr>
            <a:r>
              <a:rPr dirty="0" sz="1200" lang="en-US" smtClean="0">
                <a:solidFill>
                  <a:schemeClr val="dk1"/>
                </a:solidFill>
                <a:latin typeface="EB Garamond Medium"/>
                <a:ea typeface="EB Garamond Medium"/>
                <a:cs typeface="EB Garamond Medium"/>
                <a:sym typeface="EB Garamond Medium"/>
              </a:rPr>
              <a:t>Getting  familiar or </a:t>
            </a:r>
            <a:r>
              <a:rPr dirty="0" sz="1200" lang="en-US">
                <a:solidFill>
                  <a:schemeClr val="dk1"/>
                </a:solidFill>
                <a:latin typeface="EB Garamond Medium"/>
                <a:ea typeface="EB Garamond Medium"/>
                <a:cs typeface="EB Garamond Medium"/>
                <a:sym typeface="EB Garamond Medium"/>
              </a:rPr>
              <a:t>with different type of </a:t>
            </a:r>
            <a:r>
              <a:rPr dirty="0" sz="1200" lang="en-US" err="1">
                <a:solidFill>
                  <a:schemeClr val="dk1"/>
                </a:solidFill>
                <a:latin typeface="EB Garamond Medium"/>
                <a:ea typeface="EB Garamond Medium"/>
                <a:cs typeface="EB Garamond Medium"/>
                <a:sym typeface="EB Garamond Medium"/>
              </a:rPr>
              <a:t>api</a:t>
            </a:r>
            <a:r>
              <a:rPr dirty="0" sz="1200" lang="en-US">
                <a:solidFill>
                  <a:schemeClr val="dk1"/>
                </a:solidFill>
                <a:latin typeface="EB Garamond Medium"/>
                <a:ea typeface="EB Garamond Medium"/>
                <a:cs typeface="EB Garamond Medium"/>
                <a:sym typeface="EB Garamond Medium"/>
              </a:rPr>
              <a:t> calls</a:t>
            </a:r>
            <a:endParaRPr sz="1200">
              <a:solidFill>
                <a:schemeClr val="dk1"/>
              </a:solidFill>
              <a:latin typeface="EB Garamond Medium"/>
              <a:ea typeface="EB Garamond Medium"/>
              <a:cs typeface="EB Garamond Medium"/>
              <a:sym typeface="EB Garamond Medium"/>
            </a:endParaRPr>
          </a:p>
          <a:p>
            <a:pPr algn="l" indent="-304800" lvl="0" marL="457200" rtl="0">
              <a:lnSpc>
                <a:spcPct val="107916"/>
              </a:lnSpc>
              <a:spcBef>
                <a:spcPts val="0"/>
              </a:spcBef>
              <a:spcAft>
                <a:spcPts val="0"/>
              </a:spcAft>
              <a:buClr>
                <a:schemeClr val="dk1"/>
              </a:buClr>
              <a:buSzPts val="1200"/>
              <a:buFont typeface="EB Garamond Medium"/>
              <a:buChar char="▪"/>
            </a:pPr>
            <a:r>
              <a:rPr dirty="0" sz="1200" lang="en-US">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048592" name="Google Shape;1849;g2139dc51b5f_0_0"/>
          <p:cNvSpPr txBox="1"/>
          <p:nvPr/>
        </p:nvSpPr>
        <p:spPr>
          <a:xfrm>
            <a:off x="445775" y="2940880"/>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a:buChar char="●"/>
            </a:pPr>
            <a:r>
              <a:rPr b="0" cap="none" sz="1400" i="0" lang="en-US" strike="noStrike" u="none">
                <a:solidFill>
                  <a:schemeClr val="dk1"/>
                </a:solidFill>
                <a:latin typeface="EB Garamond Medium"/>
                <a:ea typeface="EB Garamond Medium"/>
                <a:cs typeface="EB Garamond Medium"/>
                <a:sym typeface="EB Garamond Medium"/>
              </a:rPr>
              <a:t>100% Completion of the above tasks</a:t>
            </a:r>
            <a:endParaRPr b="0" cap="none" sz="1400" i="0" strike="noStrike" u="none">
              <a:solidFill>
                <a:srgbClr val="000000"/>
              </a:solidFill>
              <a:latin typeface="EB Garamond Medium"/>
              <a:ea typeface="EB Garamond Medium"/>
              <a:cs typeface="EB Garamond Medium"/>
              <a:sym typeface="EB Garamond Medium"/>
            </a:endParaRPr>
          </a:p>
        </p:txBody>
      </p:sp>
      <p:sp>
        <p:nvSpPr>
          <p:cNvPr id="1048593" name="Google Shape;1850;g2139dc51b5f_0_0"/>
          <p:cNvSpPr txBox="1"/>
          <p:nvPr/>
        </p:nvSpPr>
        <p:spPr>
          <a:xfrm>
            <a:off x="546805" y="3546543"/>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Learning Outcome</a:t>
            </a:r>
            <a:endParaRPr b="0" cap="none" sz="1400" i="0" strike="noStrike" u="none">
              <a:solidFill>
                <a:srgbClr val="000000"/>
              </a:solidFill>
              <a:latin typeface="Arial"/>
              <a:ea typeface="Arial"/>
              <a:cs typeface="Arial"/>
              <a:sym typeface="Arial"/>
            </a:endParaRPr>
          </a:p>
        </p:txBody>
      </p:sp>
      <p:sp>
        <p:nvSpPr>
          <p:cNvPr id="1048594" name="Google Shape;1851;g2139dc51b5f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rPr b="1" cap="none" sz="1800" i="0" lang="en-US" strike="noStrike" u="none">
                <a:solidFill>
                  <a:schemeClr val="dk2"/>
                </a:solidFill>
                <a:latin typeface="EB Garamond"/>
                <a:ea typeface="EB Garamond"/>
                <a:cs typeface="EB Garamond"/>
                <a:sym typeface="EB Garamond"/>
              </a:rPr>
              <a:t>Task - </a:t>
            </a:r>
            <a:r>
              <a:rPr b="1" sz="1800" lang="en-US">
                <a:solidFill>
                  <a:schemeClr val="dk2"/>
                </a:solidFill>
                <a:latin typeface="EB Garamond"/>
                <a:ea typeface="EB Garamond"/>
                <a:cs typeface="EB Garamond"/>
                <a:sym typeface="EB Garamond"/>
              </a:rPr>
              <a:t>2</a:t>
            </a:r>
            <a:endParaRPr b="1" cap="none" sz="1800" i="0" strike="noStrike" u="none">
              <a:solidFill>
                <a:srgbClr val="000000"/>
              </a:solidFill>
              <a:latin typeface="EB Garamond"/>
              <a:ea typeface="EB Garamond"/>
              <a:cs typeface="EB Garamond"/>
              <a:sym typeface="EB Garamond"/>
            </a:endParaRPr>
          </a:p>
        </p:txBody>
      </p:sp>
      <p:sp>
        <p:nvSpPr>
          <p:cNvPr id="1048595" name="Google Shape;1852;g2139dc51b5f_0_0"/>
          <p:cNvSpPr txBox="1"/>
          <p:nvPr/>
        </p:nvSpPr>
        <p:spPr>
          <a:xfrm>
            <a:off x="445763" y="2652720"/>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600"/>
              <a:buFont typeface="Arial"/>
              <a:buNone/>
            </a:pPr>
            <a:r>
              <a:rPr b="1" cap="none" sz="1600" i="0" lang="en-US" strike="noStrike" u="none">
                <a:solidFill>
                  <a:srgbClr val="0B5394"/>
                </a:solidFill>
                <a:latin typeface="EB Garamond"/>
                <a:ea typeface="EB Garamond"/>
                <a:cs typeface="EB Garamond"/>
                <a:sym typeface="EB Garamond"/>
              </a:rPr>
              <a:t>Evaluation Metric:</a:t>
            </a:r>
            <a:endParaRPr b="1" cap="none" sz="1600" i="0" strike="noStrike" u="none">
              <a:solidFill>
                <a:srgbClr val="0B5394"/>
              </a:solidFill>
              <a:latin typeface="EB Garamond"/>
              <a:ea typeface="EB Garamond"/>
              <a:cs typeface="EB Garamond"/>
              <a:sym typeface="EB Garamond"/>
            </a:endParaRPr>
          </a:p>
        </p:txBody>
      </p:sp>
      <p:pic>
        <p:nvPicPr>
          <p:cNvPr id="2097157" name="Google Shape;1853;g2139dc51b5f_0_0"/>
          <p:cNvPicPr preferRelativeResize="0">
            <a:picLocks/>
          </p:cNvPicPr>
          <p:nvPr/>
        </p:nvPicPr>
        <p:blipFill rotWithShape="1">
          <a:blip xmlns:r="http://schemas.openxmlformats.org/officeDocument/2006/relationships" r:embed="rId1">
            <a:alphaModFix/>
          </a:blip>
          <a:srcRect l="-61190" t="-2110" r="61190" b="2110"/>
          <a:stretch>
            <a:fillRect/>
          </a:stretch>
        </p:blipFill>
        <p:spPr>
          <a:xfrm>
            <a:off x="7819696" y="0"/>
            <a:ext cx="1324303" cy="5143500"/>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602" name="Picture Placeholder 1"/>
          <p:cNvSpPr>
            <a:spLocks noGrp="1"/>
          </p:cNvSpPr>
          <p:nvPr>
            <p:ph type="pic" idx="2"/>
          </p:nvPr>
        </p:nvSpPr>
        <p:spPr>
          <a:xfrm flipH="1">
            <a:off x="9143999" y="776920"/>
            <a:ext cx="45719" cy="4050508"/>
          </a:xfrm>
        </p:spPr>
      </p:sp>
      <p:sp>
        <p:nvSpPr>
          <p:cNvPr id="1048603" name="Title 3"/>
          <p:cNvSpPr>
            <a:spLocks noGrp="1"/>
          </p:cNvSpPr>
          <p:nvPr>
            <p:ph type="title"/>
          </p:nvPr>
        </p:nvSpPr>
        <p:spPr/>
        <p:txBody>
          <a:bodyPr>
            <a:normAutofit/>
          </a:bodyPr>
          <a:p>
            <a:r>
              <a:rPr dirty="0" lang="en-US" smtClean="0"/>
              <a:t>M</a:t>
            </a:r>
            <a:r>
              <a:rPr dirty="0" lang="en-US" smtClean="0"/>
              <a:t>O</a:t>
            </a:r>
            <a:r>
              <a:rPr dirty="0" lang="en-US" smtClean="0"/>
              <a:t>N</a:t>
            </a:r>
            <a:r>
              <a:rPr dirty="0" lang="en-US" smtClean="0"/>
              <a:t>E</a:t>
            </a:r>
            <a:r>
              <a:rPr dirty="0" lang="en-US" smtClean="0"/>
              <a:t>Y</a:t>
            </a:r>
            <a:r>
              <a:rPr dirty="0" lang="en-US" smtClean="0"/>
              <a:t> </a:t>
            </a:r>
            <a:r>
              <a:rPr dirty="0" lang="en-US" smtClean="0"/>
              <a:t>T</a:t>
            </a:r>
            <a:r>
              <a:rPr dirty="0" lang="en-US" smtClean="0"/>
              <a:t>R</a:t>
            </a:r>
            <a:r>
              <a:rPr dirty="0" lang="en-US" smtClean="0"/>
              <a:t>A</a:t>
            </a:r>
            <a:r>
              <a:rPr dirty="0" lang="en-US" smtClean="0"/>
              <a:t>NSFER </a:t>
            </a:r>
            <a:endParaRPr dirty="0" lang="en-US"/>
          </a:p>
        </p:txBody>
      </p:sp>
      <p:sp>
        <p:nvSpPr>
          <p:cNvPr id="1048604" name=""/>
          <p:cNvSpPr txBox="1"/>
          <p:nvPr/>
        </p:nvSpPr>
        <p:spPr>
          <a:xfrm>
            <a:off x="298987" y="986416"/>
            <a:ext cx="4000000" cy="419100"/>
          </a:xfrm>
          <a:prstGeom prst="rect"/>
        </p:spPr>
        <p:txBody>
          <a:bodyPr rtlCol="0" wrap="square">
            <a:spAutoFit/>
          </a:bodyPr>
          <a:p>
            <a:r>
              <a:rPr sz="2800" lang="en-US">
                <a:solidFill>
                  <a:srgbClr val="000000"/>
                </a:solidFill>
              </a:rPr>
              <a:t>I</a:t>
            </a:r>
            <a:r>
              <a:rPr sz="2800" lang="en-US">
                <a:solidFill>
                  <a:srgbClr val="000000"/>
                </a:solidFill>
              </a:rPr>
              <a:t>N</a:t>
            </a:r>
            <a:r>
              <a:rPr sz="2800" lang="en-US">
                <a:solidFill>
                  <a:srgbClr val="000000"/>
                </a:solidFill>
              </a:rPr>
              <a:t>T</a:t>
            </a:r>
            <a:r>
              <a:rPr sz="2800" lang="en-US">
                <a:solidFill>
                  <a:srgbClr val="000000"/>
                </a:solidFill>
              </a:rPr>
              <a:t>R</a:t>
            </a:r>
            <a:r>
              <a:rPr sz="2800" lang="en-US">
                <a:solidFill>
                  <a:srgbClr val="000000"/>
                </a:solidFill>
              </a:rPr>
              <a:t>ODUCTION</a:t>
            </a:r>
            <a:r>
              <a:rPr sz="2800" lang="en-US">
                <a:solidFill>
                  <a:srgbClr val="000000"/>
                </a:solidFill>
              </a:rPr>
              <a:t>:</a:t>
            </a:r>
            <a:r>
              <a:rPr sz="2800" lang="en-US">
                <a:solidFill>
                  <a:srgbClr val="000000"/>
                </a:solidFill>
              </a:rPr>
              <a:t>-</a:t>
            </a:r>
            <a:endParaRPr sz="2800" lang="en-GB">
              <a:solidFill>
                <a:srgbClr val="000000"/>
              </a:solidFill>
            </a:endParaRPr>
          </a:p>
        </p:txBody>
      </p:sp>
      <p:sp>
        <p:nvSpPr>
          <p:cNvPr id="1048605" name=""/>
          <p:cNvSpPr txBox="1"/>
          <p:nvPr/>
        </p:nvSpPr>
        <p:spPr>
          <a:xfrm>
            <a:off x="1017994" y="1727753"/>
            <a:ext cx="7108012" cy="2148840"/>
          </a:xfrm>
          <a:prstGeom prst="rect"/>
        </p:spPr>
        <p:txBody>
          <a:bodyPr rtlCol="0" wrap="square">
            <a:spAutoFit/>
          </a:bodyPr>
          <a:p>
            <a:r>
              <a:rPr sz="2800" lang="en-GB">
                <a:solidFill>
                  <a:srgbClr val="000000"/>
                </a:solidFill>
              </a:rPr>
              <a:t>Money transfer generally refers to one of the following cashless modes of payment or payment systems: Electronic funds transfer, an umbrella term mostly used for bank card-based payments. Wire transfer, an international expedited bank-to-bank funds transfer. Giro (banking), also known as direct deposit.</a:t>
            </a:r>
            <a:endParaRPr sz="2800" lang="en-GB">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611" name="Picture Placeholder 1"/>
          <p:cNvSpPr>
            <a:spLocks noGrp="1"/>
          </p:cNvSpPr>
          <p:nvPr>
            <p:ph type="pic" idx="2"/>
          </p:nvPr>
        </p:nvSpPr>
        <p:spPr>
          <a:xfrm flipH="1">
            <a:off x="9143999" y="776920"/>
            <a:ext cx="45719" cy="4050508"/>
          </a:xfrm>
        </p:spPr>
      </p:sp>
      <p:sp>
        <p:nvSpPr>
          <p:cNvPr id="1048612" name="Text Placeholder 2"/>
          <p:cNvSpPr>
            <a:spLocks noGrp="1"/>
          </p:cNvSpPr>
          <p:nvPr>
            <p:ph type="body" idx="1"/>
          </p:nvPr>
        </p:nvSpPr>
        <p:spPr>
          <a:xfrm rot="21563984">
            <a:off x="729290" y="1006736"/>
            <a:ext cx="7362417" cy="3602157"/>
          </a:xfrm>
        </p:spPr>
        <p:txBody>
          <a:bodyPr/>
          <a:p>
            <a:pPr>
              <a:buNone/>
            </a:pPr>
            <a:r>
              <a:rPr b="1" dirty="0" sz="2400" lang="en-US" smtClean="0"/>
              <a:t>S</a:t>
            </a:r>
            <a:r>
              <a:rPr b="1" dirty="0" sz="2400" lang="en-US" smtClean="0"/>
              <a:t>T</a:t>
            </a:r>
            <a:r>
              <a:rPr b="1" dirty="0" sz="2400" lang="en-US" smtClean="0"/>
              <a:t>E</a:t>
            </a:r>
            <a:r>
              <a:rPr b="1" dirty="0" sz="2400" lang="en-US" smtClean="0"/>
              <a:t>P</a:t>
            </a:r>
            <a:r>
              <a:rPr b="1" dirty="0" sz="2400" lang="en-US" smtClean="0"/>
              <a:t>W</a:t>
            </a:r>
            <a:r>
              <a:rPr b="1" dirty="0" sz="2400" lang="en-US" smtClean="0"/>
              <a:t>I</a:t>
            </a:r>
            <a:r>
              <a:rPr b="1" dirty="0" sz="2400" lang="en-US" smtClean="0"/>
              <a:t>S</a:t>
            </a:r>
            <a:r>
              <a:rPr b="1" dirty="0" sz="2400" lang="en-US" smtClean="0"/>
              <a:t>E</a:t>
            </a:r>
            <a:r>
              <a:rPr b="1" dirty="0" sz="2400" lang="en-US" smtClean="0"/>
              <a:t> </a:t>
            </a:r>
            <a:r>
              <a:rPr b="1" dirty="0" sz="2400" lang="en-US" smtClean="0"/>
              <a:t>D</a:t>
            </a:r>
            <a:r>
              <a:rPr b="1" dirty="0" sz="2400" lang="en-US" smtClean="0"/>
              <a:t>I</a:t>
            </a:r>
            <a:r>
              <a:rPr b="1" dirty="0" sz="2400" lang="en-US" smtClean="0"/>
              <a:t>S</a:t>
            </a:r>
            <a:r>
              <a:rPr b="1" dirty="0" sz="2400" lang="en-US" smtClean="0"/>
              <a:t>C</a:t>
            </a:r>
            <a:r>
              <a:rPr b="1" dirty="0" sz="2400" lang="en-US" smtClean="0"/>
              <a:t>R</a:t>
            </a:r>
            <a:r>
              <a:rPr b="1" dirty="0" sz="2400" lang="en-US" smtClean="0"/>
              <a:t>I</a:t>
            </a:r>
            <a:r>
              <a:rPr b="1" dirty="0" sz="2400" lang="en-US" smtClean="0"/>
              <a:t>P</a:t>
            </a:r>
            <a:r>
              <a:rPr b="1" dirty="0" sz="2400" lang="en-US" smtClean="0"/>
              <a:t>T</a:t>
            </a:r>
            <a:r>
              <a:rPr b="1" dirty="0" sz="2400" lang="en-US" smtClean="0"/>
              <a:t>I</a:t>
            </a:r>
            <a:r>
              <a:rPr b="1" dirty="0" sz="2400" lang="en-US" smtClean="0"/>
              <a:t>O</a:t>
            </a:r>
            <a:r>
              <a:rPr b="1" dirty="0" sz="2400" lang="en-US" smtClean="0"/>
              <a:t>N</a:t>
            </a:r>
            <a:r>
              <a:rPr b="1" dirty="0" sz="2400" lang="en-US" smtClean="0"/>
              <a:t>:</a:t>
            </a:r>
            <a:r>
              <a:rPr b="1" dirty="0" sz="2400" lang="en-US" smtClean="0"/>
              <a:t>-</a:t>
            </a:r>
            <a:endParaRPr b="1" dirty="0" lang="en-US" smtClean="0"/>
          </a:p>
          <a:p>
            <a:pPr>
              <a:buNone/>
            </a:pPr>
            <a:endParaRPr b="1" dirty="0" lang="en-US" smtClean="0"/>
          </a:p>
          <a:p>
            <a:pPr>
              <a:buNone/>
            </a:pPr>
            <a:endParaRPr b="1" dirty="0" lang="en-US" smtClean="0"/>
          </a:p>
          <a:p>
            <a:pPr>
              <a:buNone/>
            </a:pPr>
            <a:r>
              <a:rPr b="1" dirty="0" sz="2400" lang="en-US" smtClean="0"/>
              <a:t>1. Sign up with Wise.</a:t>
            </a:r>
            <a:endParaRPr b="1" dirty="0" lang="en-US" smtClean="0"/>
          </a:p>
          <a:p>
            <a:pPr>
              <a:buNone/>
            </a:pPr>
            <a:r>
              <a:rPr b="1" dirty="0" sz="2400" lang="en-US" smtClean="0"/>
              <a:t>2. Type in how much you’d like to transfer.</a:t>
            </a:r>
            <a:endParaRPr b="1" dirty="0" lang="en-US" smtClean="0"/>
          </a:p>
          <a:p>
            <a:pPr>
              <a:buNone/>
            </a:pPr>
            <a:r>
              <a:rPr b="1" dirty="0" sz="2400" lang="en-US" smtClean="0"/>
              <a:t>3. Let us know what kind of transfer you’re making.</a:t>
            </a:r>
            <a:endParaRPr b="1" dirty="0" lang="en-US" smtClean="0"/>
          </a:p>
          <a:p>
            <a:pPr>
              <a:buNone/>
            </a:pPr>
            <a:r>
              <a:rPr b="1" dirty="0" sz="2400" lang="en-US" smtClean="0"/>
              <a:t>4. Fill in your details.</a:t>
            </a:r>
            <a:endParaRPr b="1" dirty="0" lang="en-US" smtClean="0"/>
          </a:p>
          <a:p>
            <a:pPr>
              <a:buNone/>
            </a:pPr>
            <a:r>
              <a:rPr b="1" dirty="0" sz="2400" lang="en-US" smtClean="0"/>
              <a:t>5. Tell us who you’re sending money to.</a:t>
            </a:r>
            <a:endParaRPr b="1" dirty="0" lang="en-US" smtClean="0"/>
          </a:p>
          <a:p>
            <a:pPr>
              <a:buNone/>
            </a:pPr>
            <a:r>
              <a:rPr b="1" dirty="0" sz="2400" lang="en-US" smtClean="0"/>
              <a:t>6. Review the details of your transfer.</a:t>
            </a:r>
            <a:endParaRPr b="1" dirty="0" lang="en-US" smtClean="0"/>
          </a:p>
          <a:p>
            <a:pPr>
              <a:buNone/>
            </a:pPr>
            <a:r>
              <a:rPr b="1" dirty="0" sz="2400" lang="en-US" smtClean="0"/>
              <a:t>7. Choose your transfer type and how to pay</a:t>
            </a:r>
            <a:endParaRPr b="1" dirty="0" lang="en-US" smtClean="0"/>
          </a:p>
        </p:txBody>
      </p:sp>
      <p:sp>
        <p:nvSpPr>
          <p:cNvPr id="1048613" name="Title 3"/>
          <p:cNvSpPr>
            <a:spLocks noGrp="1"/>
          </p:cNvSpPr>
          <p:nvPr>
            <p:ph type="title"/>
          </p:nvPr>
        </p:nvSpPr>
        <p:spPr/>
        <p:txBody>
          <a:bodyPr>
            <a:normAutofit/>
          </a:bodyPr>
          <a:p>
            <a:r>
              <a:rPr dirty="0" lang="en-US" smtClean="0"/>
              <a:t>M</a:t>
            </a:r>
            <a:r>
              <a:rPr dirty="0" lang="en-US" smtClean="0"/>
              <a:t>O</a:t>
            </a:r>
            <a:r>
              <a:rPr dirty="0" lang="en-US" smtClean="0"/>
              <a:t>N</a:t>
            </a:r>
            <a:r>
              <a:rPr dirty="0" lang="en-US" smtClean="0"/>
              <a:t>E</a:t>
            </a:r>
            <a:r>
              <a:rPr dirty="0" lang="en-US" smtClean="0"/>
              <a:t>Y </a:t>
            </a:r>
            <a:r>
              <a:rPr dirty="0" lang="en-US" smtClean="0"/>
              <a:t>T</a:t>
            </a:r>
            <a:r>
              <a:rPr dirty="0" lang="en-US" smtClean="0"/>
              <a:t>R</a:t>
            </a:r>
            <a:r>
              <a:rPr dirty="0" lang="en-US" smtClean="0"/>
              <a:t>ANSFER</a:t>
            </a:r>
            <a:r>
              <a:rPr dirty="0" lang="en-US" smtClean="0"/>
              <a:t>:</a:t>
            </a:r>
            <a:r>
              <a:rPr dirty="0" lang="en-US" smtClean="0"/>
              <a:t>-</a:t>
            </a:r>
            <a:endParaRPr dirty="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614" name="Picture Placeholder 1"/>
          <p:cNvSpPr>
            <a:spLocks noGrp="1"/>
          </p:cNvSpPr>
          <p:nvPr>
            <p:ph type="pic" idx="2"/>
          </p:nvPr>
        </p:nvSpPr>
        <p:spPr>
          <a:xfrm flipH="1">
            <a:off x="9144000" y="776920"/>
            <a:ext cx="178676" cy="4050508"/>
          </a:xfrm>
        </p:spPr>
      </p:sp>
      <p:sp>
        <p:nvSpPr>
          <p:cNvPr id="1048615" name="Text Placeholder 2"/>
          <p:cNvSpPr>
            <a:spLocks noGrp="1"/>
          </p:cNvSpPr>
          <p:nvPr>
            <p:ph type="body" idx="1"/>
          </p:nvPr>
        </p:nvSpPr>
        <p:spPr>
          <a:xfrm>
            <a:off x="694243" y="1321533"/>
            <a:ext cx="4298260" cy="4072898"/>
          </a:xfrm>
        </p:spPr>
        <p:txBody>
          <a:bodyPr>
            <a:normAutofit lnSpcReduction="10000"/>
          </a:bodyPr>
          <a:p>
            <a:pPr algn="just"/>
            <a:r>
              <a:rPr b="1" dirty="0" sz="2000" lang="en-US" smtClean="0"/>
              <a:t>System </a:t>
            </a:r>
            <a:r>
              <a:rPr b="1" dirty="0" sz="2000" lang="en-US" smtClean="0"/>
              <a:t>Overview:</a:t>
            </a:r>
          </a:p>
          <a:p>
            <a:pPr algn="just"/>
            <a:r>
              <a:rPr dirty="0" lang="en-US" smtClean="0"/>
              <a:t>Money transfer generally refers to one of the following cashless modes of payment or payment systems:</a:t>
            </a:r>
            <a:endParaRPr dirty="0" lang="en-US"/>
          </a:p>
          <a:p>
            <a:pPr algn="just"/>
            <a:r>
              <a:rPr dirty="0" lang="en-US" smtClean="0"/>
              <a:t>Electronic funds transfer, an umbrella term mostly used for bank card-based payments</a:t>
            </a:r>
            <a:endParaRPr dirty="0" lang="en-US"/>
          </a:p>
          <a:p>
            <a:pPr algn="just"/>
            <a:r>
              <a:rPr dirty="0" lang="en-US" smtClean="0"/>
              <a:t>Wire transfer, an international expedited bank-to-bank funds transfer</a:t>
            </a:r>
            <a:endParaRPr dirty="0" lang="en-US"/>
          </a:p>
          <a:p>
            <a:pPr algn="just"/>
            <a:r>
              <a:rPr dirty="0" lang="en-US" smtClean="0"/>
              <a:t>Giro (banking), also known as direct deposit</a:t>
            </a:r>
            <a:endParaRPr dirty="0" lang="en-US"/>
          </a:p>
          <a:p>
            <a:pPr algn="just"/>
            <a:r>
              <a:rPr dirty="0" lang="en-US" smtClean="0"/>
              <a:t>Money order, transfer by postal cheque, money gram or others</a:t>
            </a:r>
            <a:endParaRPr dirty="0" lang="en-US"/>
          </a:p>
          <a:p>
            <a:pPr algn="just"/>
            <a:r>
              <a:rPr dirty="0" lang="en-US" smtClean="0"/>
              <a:t>Postal order, purchased at a post office and is payable at another post office to the named recipient</a:t>
            </a:r>
            <a:endParaRPr dirty="0" lang="en-US"/>
          </a:p>
        </p:txBody>
      </p:sp>
      <p:sp>
        <p:nvSpPr>
          <p:cNvPr id="1048616" name="Title 3"/>
          <p:cNvSpPr>
            <a:spLocks noGrp="1"/>
          </p:cNvSpPr>
          <p:nvPr>
            <p:ph type="title"/>
          </p:nvPr>
        </p:nvSpPr>
        <p:spPr>
          <a:xfrm>
            <a:off x="304583" y="604874"/>
            <a:ext cx="7886700" cy="344091"/>
          </a:xfrm>
        </p:spPr>
        <p:txBody>
          <a:bodyPr>
            <a:normAutofit/>
          </a:bodyPr>
          <a:p>
            <a:r>
              <a:rPr dirty="0" lang="en-US"/>
              <a:t>MONEY </a:t>
            </a:r>
            <a:r>
              <a:rPr dirty="0" lang="en-US"/>
              <a:t>T</a:t>
            </a:r>
            <a:r>
              <a:rPr dirty="0" lang="en-US"/>
              <a:t>R</a:t>
            </a:r>
            <a:r>
              <a:rPr dirty="0" lang="en-US"/>
              <a:t>A</a:t>
            </a:r>
            <a:r>
              <a:rPr dirty="0" lang="en-US"/>
              <a:t>NSFER</a:t>
            </a:r>
            <a:r>
              <a:rPr dirty="0" lang="en-US"/>
              <a:t>:</a:t>
            </a:r>
            <a:r>
              <a:rPr dirty="0" lang="en-US"/>
              <a:t>-</a:t>
            </a:r>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17" name="Picture Placeholder 1"/>
          <p:cNvSpPr>
            <a:spLocks noGrp="1"/>
          </p:cNvSpPr>
          <p:nvPr>
            <p:ph type="pic" idx="2"/>
          </p:nvPr>
        </p:nvSpPr>
        <p:spPr>
          <a:xfrm flipH="1">
            <a:off x="9143999" y="776920"/>
            <a:ext cx="45719" cy="4050508"/>
          </a:xfrm>
        </p:spPr>
      </p:sp>
      <p:sp>
        <p:nvSpPr>
          <p:cNvPr id="1048618" name="Text Placeholder 2"/>
          <p:cNvSpPr>
            <a:spLocks noGrp="1"/>
          </p:cNvSpPr>
          <p:nvPr>
            <p:ph type="body" idx="1"/>
          </p:nvPr>
        </p:nvSpPr>
        <p:spPr>
          <a:xfrm>
            <a:off x="135731" y="782881"/>
            <a:ext cx="8840103" cy="4188512"/>
          </a:xfrm>
        </p:spPr>
        <p:txBody>
          <a:bodyPr>
            <a:normAutofit/>
          </a:bodyPr>
          <a:p>
            <a:r>
              <a:rPr b="1" dirty="0" sz="2400" lang="en-IN" smtClean="0"/>
              <a:t>SUMMARY</a:t>
            </a:r>
            <a:endParaRPr b="1" dirty="0" sz="2400" lang="en-IN" smtClean="0"/>
          </a:p>
          <a:p>
            <a:endParaRPr b="1" dirty="0" sz="2400" lang="en-IN" smtClean="0"/>
          </a:p>
          <a:p>
            <a:pPr algn="just"/>
          </a:p>
          <a:p>
            <a:pPr algn="just"/>
            <a:endParaRPr altLang="en-US" lang="zh-CN"/>
          </a:p>
        </p:txBody>
      </p:sp>
      <p:sp>
        <p:nvSpPr>
          <p:cNvPr id="1048619" name="Title 3"/>
          <p:cNvSpPr>
            <a:spLocks noGrp="1"/>
          </p:cNvSpPr>
          <p:nvPr>
            <p:ph type="title"/>
          </p:nvPr>
        </p:nvSpPr>
        <p:spPr/>
        <p:txBody>
          <a:bodyPr>
            <a:normAutofit/>
          </a:bodyPr>
          <a:p>
            <a:r>
              <a:rPr dirty="0" lang="en-US" smtClean="0"/>
              <a:t>M</a:t>
            </a:r>
            <a:r>
              <a:rPr dirty="0" lang="en-US" smtClean="0"/>
              <a:t>O</a:t>
            </a:r>
            <a:r>
              <a:rPr dirty="0" lang="en-US" smtClean="0"/>
              <a:t>N</a:t>
            </a:r>
            <a:r>
              <a:rPr dirty="0" lang="en-US" smtClean="0"/>
              <a:t>E</a:t>
            </a:r>
            <a:r>
              <a:rPr dirty="0" lang="en-US" smtClean="0"/>
              <a:t>Y</a:t>
            </a:r>
            <a:r>
              <a:rPr dirty="0" lang="en-US" smtClean="0"/>
              <a:t> </a:t>
            </a:r>
            <a:r>
              <a:rPr dirty="0" lang="en-US" smtClean="0"/>
              <a:t>T</a:t>
            </a:r>
            <a:r>
              <a:rPr dirty="0" lang="en-US" smtClean="0"/>
              <a:t>R</a:t>
            </a:r>
            <a:r>
              <a:rPr dirty="0" lang="en-US" smtClean="0"/>
              <a:t>A</a:t>
            </a:r>
            <a:r>
              <a:rPr dirty="0" lang="en-US" smtClean="0"/>
              <a:t>N</a:t>
            </a:r>
            <a:r>
              <a:rPr dirty="0" lang="en-US" smtClean="0"/>
              <a:t>S</a:t>
            </a:r>
            <a:r>
              <a:rPr dirty="0" lang="en-US" smtClean="0"/>
              <a:t>F</a:t>
            </a:r>
            <a:r>
              <a:rPr dirty="0" lang="en-US" smtClean="0"/>
              <a:t>E</a:t>
            </a:r>
            <a:r>
              <a:rPr dirty="0" lang="en-US" smtClean="0"/>
              <a:t>R</a:t>
            </a:r>
            <a:r>
              <a:rPr dirty="0" lang="en-US" smtClean="0"/>
              <a:t>:</a:t>
            </a:r>
            <a:r>
              <a:rPr dirty="0" lang="en-US" smtClean="0"/>
              <a:t>-</a:t>
            </a:r>
            <a:endParaRPr dirty="0" lang="en-US"/>
          </a:p>
        </p:txBody>
      </p:sp>
      <p:sp>
        <p:nvSpPr>
          <p:cNvPr id="1048620" name=""/>
          <p:cNvSpPr txBox="1"/>
          <p:nvPr/>
        </p:nvSpPr>
        <p:spPr>
          <a:xfrm>
            <a:off x="1065968" y="1531538"/>
            <a:ext cx="6026227" cy="1805940"/>
          </a:xfrm>
          <a:prstGeom prst="rect"/>
        </p:spPr>
        <p:txBody>
          <a:bodyPr rtlCol="0" wrap="square">
            <a:spAutoFit/>
          </a:bodyPr>
          <a:p>
            <a:r>
              <a:rPr sz="2800" lang="en-US">
                <a:solidFill>
                  <a:srgbClr val="000000"/>
                </a:solidFill>
              </a:rPr>
              <a:t>A Funds Transfer is a sequence of events that results in the movement of funds from the remitter to the beneficiary. It is also defined as the remittance of funds from one party to itself or to another party through the banking system.</a:t>
            </a:r>
            <a:endParaRPr sz="2800" lang="en-GB">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2" name="Shape 1864"/>
        <p:cNvGrpSpPr/>
        <p:nvPr/>
      </p:nvGrpSpPr>
      <p:grpSpPr>
        <a:xfrm>
          <a:off x="0" y="0"/>
          <a:ext cx="0" cy="0"/>
          <a:chOff x="0" y="0"/>
          <a:chExt cx="0" cy="0"/>
        </a:xfrm>
      </p:grpSpPr>
      <p:sp>
        <p:nvSpPr>
          <p:cNvPr id="1048642" name="Google Shape;1865;g2139dc51b5f_0_1833"/>
          <p:cNvSpPr txBox="1">
            <a:spLocks noGrp="1"/>
          </p:cNvSpPr>
          <p:nvPr>
            <p:ph type="body" idx="1"/>
          </p:nvPr>
        </p:nvSpPr>
        <p:spPr>
          <a:xfrm>
            <a:off x="3719246" y="2264415"/>
            <a:ext cx="1714800" cy="320100"/>
          </a:xfrm>
          <a:prstGeom prst="rect"/>
        </p:spPr>
        <p:txBody>
          <a:bodyPr anchor="ctr" anchorCtr="0" bIns="45700" lIns="91425" rIns="91425" spcFirstLastPara="1" tIns="45700" wrap="square">
            <a:noAutofit/>
          </a:bodyPr>
          <a:p>
            <a:pPr algn="ctr" indent="0" lvl="0" marL="0" rtl="0">
              <a:spcBef>
                <a:spcPts val="0"/>
              </a:spcBef>
              <a:spcAft>
                <a:spcPts val="0"/>
              </a:spcAft>
              <a:buNone/>
            </a:pPr>
            <a:r>
              <a:rPr sz="1800" lang="en-US">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048643" name="Google Shape;1866;g2139dc51b5f_0_1833"/>
          <p:cNvSpPr txBox="1">
            <a:spLocks noGrp="1"/>
          </p:cNvSpPr>
          <p:nvPr>
            <p:ph type="body" idx="2"/>
          </p:nvPr>
        </p:nvSpPr>
        <p:spPr>
          <a:xfrm>
            <a:off x="817135" y="961109"/>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Setup Project for Calculator project</a:t>
            </a:r>
            <a:endParaRPr b="0" sz="1000">
              <a:latin typeface="EB Garamond"/>
              <a:ea typeface="EB Garamond"/>
              <a:cs typeface="EB Garamond"/>
              <a:sym typeface="EB Garamond"/>
            </a:endParaRPr>
          </a:p>
        </p:txBody>
      </p:sp>
      <p:sp>
        <p:nvSpPr>
          <p:cNvPr id="1048644" name="Google Shape;1867;g2139dc51b5f_0_1833"/>
          <p:cNvSpPr txBox="1">
            <a:spLocks noGrp="1"/>
          </p:cNvSpPr>
          <p:nvPr>
            <p:ph type="body" idx="3"/>
          </p:nvPr>
        </p:nvSpPr>
        <p:spPr>
          <a:xfrm>
            <a:off x="318626" y="2188625"/>
            <a:ext cx="20301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Create a main component with the outer structure of calculator</a:t>
            </a:r>
            <a:endParaRPr b="0" sz="1000">
              <a:latin typeface="EB Garamond"/>
              <a:ea typeface="EB Garamond"/>
              <a:cs typeface="EB Garamond"/>
              <a:sym typeface="EB Garamond"/>
            </a:endParaRPr>
          </a:p>
        </p:txBody>
      </p:sp>
      <p:sp>
        <p:nvSpPr>
          <p:cNvPr id="1048645" name="Google Shape;1868;g2139dc51b5f_0_1833"/>
          <p:cNvSpPr txBox="1">
            <a:spLocks noGrp="1"/>
          </p:cNvSpPr>
          <p:nvPr>
            <p:ph type="body" idx="4"/>
          </p:nvPr>
        </p:nvSpPr>
        <p:spPr>
          <a:xfrm>
            <a:off x="803908" y="3448851"/>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Create a button component with on click handler</a:t>
            </a:r>
            <a:endParaRPr b="0" sz="1000">
              <a:latin typeface="EB Garamond"/>
              <a:ea typeface="EB Garamond"/>
              <a:cs typeface="EB Garamond"/>
              <a:sym typeface="EB Garamond"/>
            </a:endParaRPr>
          </a:p>
        </p:txBody>
      </p:sp>
      <p:sp>
        <p:nvSpPr>
          <p:cNvPr id="1048646" name="Google Shape;1869;g2139dc51b5f_0_1833"/>
          <p:cNvSpPr txBox="1">
            <a:spLocks noGrp="1"/>
          </p:cNvSpPr>
          <p:nvPr>
            <p:ph type="body" idx="5"/>
          </p:nvPr>
        </p:nvSpPr>
        <p:spPr>
          <a:xfrm>
            <a:off x="1798245" y="4258551"/>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Create a ` evaluateExpresion` function to evaluate value</a:t>
            </a:r>
            <a:endParaRPr b="0" sz="1000">
              <a:latin typeface="EB Garamond"/>
              <a:ea typeface="EB Garamond"/>
              <a:cs typeface="EB Garamond"/>
              <a:sym typeface="EB Garamond"/>
            </a:endParaRPr>
          </a:p>
        </p:txBody>
      </p:sp>
      <p:sp>
        <p:nvSpPr>
          <p:cNvPr id="1048647" name="Google Shape;1870;g2139dc51b5f_0_1833"/>
          <p:cNvSpPr txBox="1">
            <a:spLocks noGrp="1"/>
          </p:cNvSpPr>
          <p:nvPr>
            <p:ph type="body" idx="6"/>
          </p:nvPr>
        </p:nvSpPr>
        <p:spPr>
          <a:xfrm>
            <a:off x="6615516" y="961109"/>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Setup basic structure of text-editor project</a:t>
            </a:r>
            <a:endParaRPr b="0" sz="1000">
              <a:latin typeface="EB Garamond"/>
              <a:ea typeface="EB Garamond"/>
              <a:cs typeface="EB Garamond"/>
              <a:sym typeface="EB Garamond"/>
            </a:endParaRPr>
          </a:p>
        </p:txBody>
      </p:sp>
      <p:sp>
        <p:nvSpPr>
          <p:cNvPr id="1048648" name="Google Shape;1871;g2139dc51b5f_0_1833"/>
          <p:cNvSpPr txBox="1">
            <a:spLocks noGrp="1"/>
          </p:cNvSpPr>
          <p:nvPr>
            <p:ph type="body" idx="7"/>
          </p:nvPr>
        </p:nvSpPr>
        <p:spPr>
          <a:xfrm>
            <a:off x="6787154" y="2188616"/>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Create main component with all feature buttons</a:t>
            </a:r>
            <a:endParaRPr b="0" sz="1000">
              <a:latin typeface="EB Garamond"/>
              <a:ea typeface="EB Garamond"/>
              <a:cs typeface="EB Garamond"/>
              <a:sym typeface="EB Garamond"/>
            </a:endParaRPr>
          </a:p>
        </p:txBody>
      </p:sp>
      <p:sp>
        <p:nvSpPr>
          <p:cNvPr id="1048649" name="Google Shape;1872;g2139dc51b5f_0_1833"/>
          <p:cNvSpPr txBox="1">
            <a:spLocks noGrp="1"/>
          </p:cNvSpPr>
          <p:nvPr>
            <p:ph type="body" idx="8"/>
          </p:nvPr>
        </p:nvSpPr>
        <p:spPr>
          <a:xfrm>
            <a:off x="6602289" y="34488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Create a json object to store data for text editor</a:t>
            </a:r>
            <a:endParaRPr b="0" sz="1000">
              <a:latin typeface="EB Garamond"/>
              <a:ea typeface="EB Garamond"/>
              <a:cs typeface="EB Garamond"/>
              <a:sym typeface="EB Garamond"/>
            </a:endParaRPr>
          </a:p>
        </p:txBody>
      </p:sp>
      <p:sp>
        <p:nvSpPr>
          <p:cNvPr id="1048650" name="Google Shape;1873;g2139dc51b5f_0_1833"/>
          <p:cNvSpPr txBox="1">
            <a:spLocks noGrp="1"/>
          </p:cNvSpPr>
          <p:nvPr>
            <p:ph type="body" idx="9"/>
          </p:nvPr>
        </p:nvSpPr>
        <p:spPr>
          <a:xfrm>
            <a:off x="5584940" y="42585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Push both code to github</a:t>
            </a:r>
            <a:endParaRPr b="0" sz="1000">
              <a:latin typeface="EB Garamond"/>
              <a:ea typeface="EB Garamond"/>
              <a:cs typeface="EB Garamond"/>
              <a:sym typeface="EB Garamond"/>
            </a:endParaRPr>
          </a:p>
        </p:txBody>
      </p:sp>
      <p:sp>
        <p:nvSpPr>
          <p:cNvPr id="1048651" name="Google Shape;1874;g2139dc51b5f_0_1833"/>
          <p:cNvSpPr txBox="1"/>
          <p:nvPr/>
        </p:nvSpPr>
        <p:spPr>
          <a:xfrm>
            <a:off x="193300" y="125175"/>
            <a:ext cx="3126300" cy="4749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400" lang="en-US">
                <a:solidFill>
                  <a:schemeClr val="lt2"/>
                </a:solidFill>
                <a:latin typeface="EB Garamond"/>
                <a:ea typeface="EB Garamond"/>
                <a:cs typeface="EB Garamond"/>
                <a:sym typeface="EB Garamond"/>
              </a:rPr>
              <a:t>Assessment Parameter</a:t>
            </a:r>
            <a:endParaRPr b="1" sz="2400">
              <a:solidFill>
                <a:schemeClr val="lt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6" name="Shape 1878"/>
        <p:cNvGrpSpPr/>
        <p:nvPr/>
      </p:nvGrpSpPr>
      <p:grpSpPr>
        <a:xfrm>
          <a:off x="0" y="0"/>
          <a:ext cx="0" cy="0"/>
          <a:chOff x="0" y="0"/>
          <a:chExt cx="0" cy="0"/>
        </a:xfrm>
      </p:grpSpPr>
      <p:sp>
        <p:nvSpPr>
          <p:cNvPr id="1048658"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659" name="Google Shape;1880;p212"/>
          <p:cNvSpPr txBox="1">
            <a:spLocks noGrp="1"/>
          </p:cNvSpPr>
          <p:nvPr>
            <p:ph type="body" idx="2"/>
          </p:nvPr>
        </p:nvSpPr>
        <p:spPr>
          <a:xfrm>
            <a:off x="4089330" y="2163210"/>
            <a:ext cx="2722200" cy="421598"/>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b="0" i="0" lang="en-US">
                <a:solidFill>
                  <a:srgbClr val="BD8738"/>
                </a:solidFill>
                <a:latin typeface="EB Garamond SemiBold"/>
                <a:ea typeface="EB Garamond SemiBold"/>
                <a:cs typeface="EB Garamond SemiBold"/>
                <a:sym typeface="EB Garamond SemiBold"/>
              </a:rPr>
              <a:t>https://github.com/Nirorubini/Nirorubini-group-_13_A33.git</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Slide 1</dc:title>
  <dc:creator>Dr Manish Sharma</dc:creator>
  <cp:lastModifiedBy>ELCOT</cp:lastModifiedBy>
  <dcterms:created xsi:type="dcterms:W3CDTF">2020-08-09T08:21:46Z</dcterms:created>
  <dcterms:modified xsi:type="dcterms:W3CDTF">2023-04-10T07:36:42Z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229c175260714dc0860ea9203c65d78f</vt:lpwstr>
  </property>
</Properties>
</file>